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 id="2147483674" r:id="rId3"/>
    <p:sldMasterId id="2147483687" r:id="rId4"/>
  </p:sldMasterIdLst>
  <p:notesMasterIdLst>
    <p:notesMasterId r:id="rId33"/>
  </p:notesMasterIdLst>
  <p:sldIdLst>
    <p:sldId id="256"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83" r:id="rId23"/>
    <p:sldId id="284" r:id="rId24"/>
    <p:sldId id="282" r:id="rId25"/>
    <p:sldId id="275" r:id="rId26"/>
    <p:sldId id="276" r:id="rId27"/>
    <p:sldId id="277" r:id="rId28"/>
    <p:sldId id="278" r:id="rId29"/>
    <p:sldId id="279" r:id="rId30"/>
    <p:sldId id="280" r:id="rId31"/>
    <p:sldId id="281" r:id="rId32"/>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p:scale>
          <a:sx n="121" d="100"/>
          <a:sy n="121" d="100"/>
        </p:scale>
        <p:origin x="-346" y="21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slideMaster" Target="slideMasters/slideMaster3.xml"/><Relationship Id="rId21" Type="http://schemas.openxmlformats.org/officeDocument/2006/relationships/slide" Target="slides/slide17.xml"/><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65" name="PlaceHolder 1"/>
          <p:cNvSpPr>
            <a:spLocks noGrp="1" noRot="1" noChangeAspect="1"/>
          </p:cNvSpPr>
          <p:nvPr>
            <p:ph type="sldImg"/>
          </p:nvPr>
        </p:nvSpPr>
        <p:spPr>
          <a:xfrm>
            <a:off x="533520" y="764280"/>
            <a:ext cx="6704640" cy="3771360"/>
          </a:xfrm>
          <a:prstGeom prst="rect">
            <a:avLst/>
          </a:prstGeom>
          <a:noFill/>
          <a:ln w="0">
            <a:noFill/>
          </a:ln>
        </p:spPr>
        <p:txBody>
          <a:bodyPr lIns="0" tIns="0" rIns="0" bIns="0" anchor="ctr">
            <a:noAutofit/>
          </a:bodyPr>
          <a:lstStyle/>
          <a:p>
            <a:r>
              <a:rPr lang="en-US" sz="1800" b="0" strike="noStrike" spc="-1">
                <a:solidFill>
                  <a:srgbClr val="000000"/>
                </a:solidFill>
                <a:latin typeface="Calibri"/>
              </a:rPr>
              <a:t>Click to move the slide</a:t>
            </a:r>
          </a:p>
        </p:txBody>
      </p:sp>
      <p:sp>
        <p:nvSpPr>
          <p:cNvPr id="166" name="PlaceHolder 2"/>
          <p:cNvSpPr>
            <a:spLocks noGrp="1"/>
          </p:cNvSpPr>
          <p:nvPr>
            <p:ph type="body"/>
          </p:nvPr>
        </p:nvSpPr>
        <p:spPr>
          <a:xfrm>
            <a:off x="777240" y="4777560"/>
            <a:ext cx="6217560" cy="4525920"/>
          </a:xfrm>
          <a:prstGeom prst="rect">
            <a:avLst/>
          </a:prstGeom>
          <a:noFill/>
          <a:ln w="0">
            <a:noFill/>
          </a:ln>
        </p:spPr>
        <p:txBody>
          <a:bodyPr lIns="0" tIns="0" rIns="0" bIns="0" anchor="t">
            <a:noAutofit/>
          </a:bodyPr>
          <a:lstStyle/>
          <a:p>
            <a:r>
              <a:rPr lang="en-US" sz="2000" b="0" strike="noStrike" spc="-1">
                <a:latin typeface="Arial"/>
              </a:rPr>
              <a:t>Click to edit the notes format</a:t>
            </a:r>
          </a:p>
        </p:txBody>
      </p:sp>
      <p:sp>
        <p:nvSpPr>
          <p:cNvPr id="167" name="PlaceHolder 3"/>
          <p:cNvSpPr>
            <a:spLocks noGrp="1"/>
          </p:cNvSpPr>
          <p:nvPr>
            <p:ph type="hdr"/>
          </p:nvPr>
        </p:nvSpPr>
        <p:spPr>
          <a:xfrm>
            <a:off x="0" y="0"/>
            <a:ext cx="3372840" cy="502560"/>
          </a:xfrm>
          <a:prstGeom prst="rect">
            <a:avLst/>
          </a:prstGeom>
          <a:noFill/>
          <a:ln w="0">
            <a:noFill/>
          </a:ln>
        </p:spPr>
        <p:txBody>
          <a:bodyPr lIns="0" tIns="0" rIns="0" bIns="0" anchor="t">
            <a:noAutofit/>
          </a:bodyPr>
          <a:lstStyle/>
          <a:p>
            <a:r>
              <a:rPr lang="en-US" sz="1400" b="0" strike="noStrike" spc="-1">
                <a:latin typeface="Times New Roman"/>
              </a:rPr>
              <a:t>&lt;header&gt;</a:t>
            </a:r>
          </a:p>
        </p:txBody>
      </p:sp>
      <p:sp>
        <p:nvSpPr>
          <p:cNvPr id="168" name="PlaceHolder 4"/>
          <p:cNvSpPr>
            <a:spLocks noGrp="1"/>
          </p:cNvSpPr>
          <p:nvPr>
            <p:ph type="dt"/>
          </p:nvPr>
        </p:nvSpPr>
        <p:spPr>
          <a:xfrm>
            <a:off x="4399200" y="0"/>
            <a:ext cx="3372840" cy="502560"/>
          </a:xfrm>
          <a:prstGeom prst="rect">
            <a:avLst/>
          </a:prstGeom>
          <a:noFill/>
          <a:ln w="0">
            <a:noFill/>
          </a:ln>
        </p:spPr>
        <p:txBody>
          <a:bodyPr lIns="0" tIns="0" rIns="0" bIns="0" anchor="t">
            <a:noAutofit/>
          </a:bodyPr>
          <a:lstStyle/>
          <a:p>
            <a:pPr algn="r"/>
            <a:r>
              <a:rPr lang="en-US" sz="1400" b="0" strike="noStrike" spc="-1">
                <a:latin typeface="Times New Roman"/>
              </a:rPr>
              <a:t>&lt;date/time&gt;</a:t>
            </a:r>
          </a:p>
        </p:txBody>
      </p:sp>
      <p:sp>
        <p:nvSpPr>
          <p:cNvPr id="169" name="PlaceHolder 5"/>
          <p:cNvSpPr>
            <a:spLocks noGrp="1"/>
          </p:cNvSpPr>
          <p:nvPr>
            <p:ph type="ftr"/>
          </p:nvPr>
        </p:nvSpPr>
        <p:spPr>
          <a:xfrm>
            <a:off x="0" y="9555480"/>
            <a:ext cx="3372840" cy="502560"/>
          </a:xfrm>
          <a:prstGeom prst="rect">
            <a:avLst/>
          </a:prstGeom>
          <a:noFill/>
          <a:ln w="0">
            <a:noFill/>
          </a:ln>
        </p:spPr>
        <p:txBody>
          <a:bodyPr lIns="0" tIns="0" rIns="0" bIns="0" anchor="b">
            <a:noAutofit/>
          </a:bodyPr>
          <a:lstStyle/>
          <a:p>
            <a:r>
              <a:rPr lang="en-US" sz="1400" b="0" strike="noStrike" spc="-1">
                <a:latin typeface="Times New Roman"/>
              </a:rPr>
              <a:t>&lt;footer&gt;</a:t>
            </a:r>
          </a:p>
        </p:txBody>
      </p:sp>
      <p:sp>
        <p:nvSpPr>
          <p:cNvPr id="170" name="PlaceHolder 6"/>
          <p:cNvSpPr>
            <a:spLocks noGrp="1"/>
          </p:cNvSpPr>
          <p:nvPr>
            <p:ph type="sldNum"/>
          </p:nvPr>
        </p:nvSpPr>
        <p:spPr>
          <a:xfrm>
            <a:off x="4399200" y="9555480"/>
            <a:ext cx="3372840" cy="502560"/>
          </a:xfrm>
          <a:prstGeom prst="rect">
            <a:avLst/>
          </a:prstGeom>
          <a:noFill/>
          <a:ln w="0">
            <a:noFill/>
          </a:ln>
        </p:spPr>
        <p:txBody>
          <a:bodyPr lIns="0" tIns="0" rIns="0" bIns="0" anchor="b">
            <a:noAutofit/>
          </a:bodyPr>
          <a:lstStyle/>
          <a:p>
            <a:pPr algn="r"/>
            <a:fld id="{33417A00-D7FA-46AA-8F11-2F56F25A66C1}" type="slidenum">
              <a:rPr lang="en-US" sz="1400" b="0" strike="noStrike" spc="-1">
                <a:latin typeface="Times New Roman"/>
              </a:rPr>
              <a:t>‹#›</a:t>
            </a:fld>
            <a:endParaRPr lang="en-US" sz="1400" b="0" strike="noStrike" spc="-1">
              <a:latin typeface="Times New Roman"/>
            </a:endParaRPr>
          </a:p>
        </p:txBody>
      </p:sp>
    </p:spTree>
    <p:extLst>
      <p:ext uri="{BB962C8B-B14F-4D97-AF65-F5344CB8AC3E}">
        <p14:creationId xmlns:p14="http://schemas.microsoft.com/office/powerpoint/2010/main" val="34360253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 name="PlaceHolder 1"/>
          <p:cNvSpPr>
            <a:spLocks noGrp="1" noRot="1" noChangeAspect="1"/>
          </p:cNvSpPr>
          <p:nvPr>
            <p:ph type="sldImg"/>
          </p:nvPr>
        </p:nvSpPr>
        <p:spPr>
          <a:xfrm>
            <a:off x="380880" y="685800"/>
            <a:ext cx="6095520" cy="3428640"/>
          </a:xfrm>
          <a:prstGeom prst="rect">
            <a:avLst/>
          </a:prstGeom>
          <a:ln w="0">
            <a:noFill/>
          </a:ln>
        </p:spPr>
      </p:sp>
      <p:sp>
        <p:nvSpPr>
          <p:cNvPr id="273" name="PlaceHolder 2"/>
          <p:cNvSpPr>
            <a:spLocks noGrp="1"/>
          </p:cNvSpPr>
          <p:nvPr>
            <p:ph type="body"/>
          </p:nvPr>
        </p:nvSpPr>
        <p:spPr>
          <a:xfrm>
            <a:off x="685800" y="4343400"/>
            <a:ext cx="5486040" cy="4114440"/>
          </a:xfrm>
          <a:prstGeom prst="rect">
            <a:avLst/>
          </a:prstGeom>
          <a:noFill/>
          <a:ln w="0">
            <a:noFill/>
          </a:ln>
        </p:spPr>
        <p:txBody>
          <a:bodyPr anchor="t">
            <a:noAutofit/>
          </a:bodyPr>
          <a:lstStyle/>
          <a:p>
            <a:endParaRPr lang="en-US" sz="2000" b="0" strike="noStrike" spc="-1">
              <a:latin typeface="Arial"/>
            </a:endParaRPr>
          </a:p>
        </p:txBody>
      </p:sp>
      <p:sp>
        <p:nvSpPr>
          <p:cNvPr id="274" name="PlaceHolder 3"/>
          <p:cNvSpPr>
            <a:spLocks noGrp="1"/>
          </p:cNvSpPr>
          <p:nvPr>
            <p:ph type="sldNum"/>
          </p:nvPr>
        </p:nvSpPr>
        <p:spPr>
          <a:xfrm>
            <a:off x="3884760" y="8685360"/>
            <a:ext cx="2971440" cy="456840"/>
          </a:xfrm>
          <a:prstGeom prst="rect">
            <a:avLst/>
          </a:prstGeom>
          <a:noFill/>
          <a:ln w="0">
            <a:noFill/>
          </a:ln>
        </p:spPr>
        <p:txBody>
          <a:bodyPr anchor="b">
            <a:noAutofit/>
          </a:bodyPr>
          <a:lstStyle/>
          <a:p>
            <a:pPr algn="r">
              <a:lnSpc>
                <a:spcPct val="100000"/>
              </a:lnSpc>
            </a:pPr>
            <a:fld id="{C9517927-B9A2-4575-B188-9EF052EC75CB}" type="slidenum">
              <a:rPr lang="de-DE" sz="1200" b="0" strike="noStrike" spc="-1">
                <a:latin typeface="Times New Roman"/>
              </a:rPr>
              <a:t>8</a:t>
            </a:fld>
            <a:endParaRPr lang="en-US" sz="1200" b="0" strike="noStrike" spc="-1">
              <a:latin typeface="Times New Roman"/>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 name="PlaceHolder 1"/>
          <p:cNvSpPr>
            <a:spLocks noGrp="1" noRot="1" noChangeAspect="1"/>
          </p:cNvSpPr>
          <p:nvPr>
            <p:ph type="sldImg"/>
          </p:nvPr>
        </p:nvSpPr>
        <p:spPr>
          <a:xfrm>
            <a:off x="380880" y="685800"/>
            <a:ext cx="6095520" cy="3428640"/>
          </a:xfrm>
          <a:prstGeom prst="rect">
            <a:avLst/>
          </a:prstGeom>
          <a:ln w="0">
            <a:noFill/>
          </a:ln>
        </p:spPr>
      </p:sp>
      <p:sp>
        <p:nvSpPr>
          <p:cNvPr id="300" name="PlaceHolder 2"/>
          <p:cNvSpPr>
            <a:spLocks noGrp="1"/>
          </p:cNvSpPr>
          <p:nvPr>
            <p:ph type="body"/>
          </p:nvPr>
        </p:nvSpPr>
        <p:spPr>
          <a:xfrm>
            <a:off x="685800" y="4343400"/>
            <a:ext cx="5486040" cy="4114440"/>
          </a:xfrm>
          <a:prstGeom prst="rect">
            <a:avLst/>
          </a:prstGeom>
          <a:noFill/>
          <a:ln w="0">
            <a:noFill/>
          </a:ln>
        </p:spPr>
        <p:txBody>
          <a:bodyPr anchor="t">
            <a:noAutofit/>
          </a:bodyPr>
          <a:lstStyle/>
          <a:p>
            <a:endParaRPr lang="en-US" sz="2000" b="0" strike="noStrike" spc="-1">
              <a:latin typeface="Arial"/>
            </a:endParaRPr>
          </a:p>
        </p:txBody>
      </p:sp>
      <p:sp>
        <p:nvSpPr>
          <p:cNvPr id="301" name="PlaceHolder 3"/>
          <p:cNvSpPr>
            <a:spLocks noGrp="1"/>
          </p:cNvSpPr>
          <p:nvPr>
            <p:ph type="sldNum"/>
          </p:nvPr>
        </p:nvSpPr>
        <p:spPr>
          <a:xfrm>
            <a:off x="3884760" y="8685360"/>
            <a:ext cx="2971440" cy="456840"/>
          </a:xfrm>
          <a:prstGeom prst="rect">
            <a:avLst/>
          </a:prstGeom>
          <a:noFill/>
          <a:ln w="0">
            <a:noFill/>
          </a:ln>
        </p:spPr>
        <p:txBody>
          <a:bodyPr anchor="b">
            <a:noAutofit/>
          </a:bodyPr>
          <a:lstStyle/>
          <a:p>
            <a:pPr algn="r">
              <a:lnSpc>
                <a:spcPct val="100000"/>
              </a:lnSpc>
            </a:pPr>
            <a:fld id="{9A4EF4E9-47D6-4D12-BE13-F55A058273E4}" type="slidenum">
              <a:rPr lang="de-DE" sz="1200" b="0" strike="noStrike" spc="-1">
                <a:solidFill>
                  <a:srgbClr val="000000"/>
                </a:solidFill>
                <a:latin typeface="+mn-lt"/>
                <a:ea typeface="+mn-ea"/>
              </a:rPr>
              <a:t>17</a:t>
            </a:fld>
            <a:endParaRPr lang="en-US" sz="1200" b="0" strike="noStrike" spc="-1">
              <a:latin typeface="Times New Roman"/>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 name="PlaceHolder 1"/>
          <p:cNvSpPr>
            <a:spLocks noGrp="1" noRot="1" noChangeAspect="1"/>
          </p:cNvSpPr>
          <p:nvPr>
            <p:ph type="sldImg"/>
          </p:nvPr>
        </p:nvSpPr>
        <p:spPr>
          <a:xfrm>
            <a:off x="381000" y="685800"/>
            <a:ext cx="6096000" cy="3429000"/>
          </a:xfrm>
          <a:prstGeom prst="rect">
            <a:avLst/>
          </a:prstGeom>
          <a:ln w="0">
            <a:noFill/>
          </a:ln>
        </p:spPr>
      </p:sp>
      <p:sp>
        <p:nvSpPr>
          <p:cNvPr id="303" name="PlaceHolder 2"/>
          <p:cNvSpPr>
            <a:spLocks noGrp="1"/>
          </p:cNvSpPr>
          <p:nvPr>
            <p:ph type="body"/>
          </p:nvPr>
        </p:nvSpPr>
        <p:spPr>
          <a:xfrm>
            <a:off x="685800" y="4343400"/>
            <a:ext cx="5486040" cy="4114440"/>
          </a:xfrm>
          <a:prstGeom prst="rect">
            <a:avLst/>
          </a:prstGeom>
          <a:noFill/>
          <a:ln w="0">
            <a:noFill/>
          </a:ln>
        </p:spPr>
        <p:txBody>
          <a:bodyPr anchor="t">
            <a:noAutofit/>
          </a:bodyPr>
          <a:lstStyle/>
          <a:p>
            <a:endParaRPr lang="en-US" sz="2000" b="0" strike="noStrike" spc="-1">
              <a:latin typeface="Arial"/>
            </a:endParaRPr>
          </a:p>
        </p:txBody>
      </p:sp>
      <p:sp>
        <p:nvSpPr>
          <p:cNvPr id="304" name="PlaceHolder 3"/>
          <p:cNvSpPr>
            <a:spLocks noGrp="1"/>
          </p:cNvSpPr>
          <p:nvPr>
            <p:ph type="sldNum"/>
          </p:nvPr>
        </p:nvSpPr>
        <p:spPr>
          <a:xfrm>
            <a:off x="3884760" y="8685360"/>
            <a:ext cx="2971440" cy="456840"/>
          </a:xfrm>
          <a:prstGeom prst="rect">
            <a:avLst/>
          </a:prstGeom>
          <a:noFill/>
          <a:ln w="0">
            <a:noFill/>
          </a:ln>
        </p:spPr>
        <p:txBody>
          <a:bodyPr anchor="b">
            <a:noAutofit/>
          </a:bodyPr>
          <a:lstStyle/>
          <a:p>
            <a:pPr algn="r">
              <a:lnSpc>
                <a:spcPct val="100000"/>
              </a:lnSpc>
            </a:pPr>
            <a:fld id="{31F9B8B1-024F-4DE4-AB20-91D4DDB01D4C}" type="slidenum">
              <a:rPr lang="de-DE" sz="1200" b="0" strike="noStrike" spc="-1">
                <a:solidFill>
                  <a:srgbClr val="000000"/>
                </a:solidFill>
                <a:latin typeface="+mn-lt"/>
                <a:ea typeface="+mn-ea"/>
              </a:rPr>
              <a:t>18</a:t>
            </a:fld>
            <a:endParaRPr lang="en-US" sz="1200" b="0" strike="noStrike" spc="-1">
              <a:latin typeface="Times New Roman"/>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 name="PlaceHolder 1"/>
          <p:cNvSpPr>
            <a:spLocks noGrp="1" noRot="1" noChangeAspect="1"/>
          </p:cNvSpPr>
          <p:nvPr>
            <p:ph type="sldImg"/>
          </p:nvPr>
        </p:nvSpPr>
        <p:spPr>
          <a:xfrm>
            <a:off x="381000" y="685800"/>
            <a:ext cx="6096000" cy="3429000"/>
          </a:xfrm>
          <a:prstGeom prst="rect">
            <a:avLst/>
          </a:prstGeom>
          <a:ln w="0">
            <a:noFill/>
          </a:ln>
        </p:spPr>
      </p:sp>
      <p:sp>
        <p:nvSpPr>
          <p:cNvPr id="303" name="PlaceHolder 2"/>
          <p:cNvSpPr>
            <a:spLocks noGrp="1"/>
          </p:cNvSpPr>
          <p:nvPr>
            <p:ph type="body"/>
          </p:nvPr>
        </p:nvSpPr>
        <p:spPr>
          <a:xfrm>
            <a:off x="685800" y="4343400"/>
            <a:ext cx="5486040" cy="4114440"/>
          </a:xfrm>
          <a:prstGeom prst="rect">
            <a:avLst/>
          </a:prstGeom>
          <a:noFill/>
          <a:ln w="0">
            <a:noFill/>
          </a:ln>
        </p:spPr>
        <p:txBody>
          <a:bodyPr anchor="t">
            <a:noAutofit/>
          </a:bodyPr>
          <a:lstStyle/>
          <a:p>
            <a:endParaRPr lang="en-US" sz="2000" b="0" strike="noStrike" spc="-1">
              <a:latin typeface="Arial"/>
            </a:endParaRPr>
          </a:p>
        </p:txBody>
      </p:sp>
      <p:sp>
        <p:nvSpPr>
          <p:cNvPr id="304" name="PlaceHolder 3"/>
          <p:cNvSpPr>
            <a:spLocks noGrp="1"/>
          </p:cNvSpPr>
          <p:nvPr>
            <p:ph type="sldNum"/>
          </p:nvPr>
        </p:nvSpPr>
        <p:spPr>
          <a:xfrm>
            <a:off x="3884760" y="8685360"/>
            <a:ext cx="2971440" cy="456840"/>
          </a:xfrm>
          <a:prstGeom prst="rect">
            <a:avLst/>
          </a:prstGeom>
          <a:noFill/>
          <a:ln w="0">
            <a:noFill/>
          </a:ln>
        </p:spPr>
        <p:txBody>
          <a:bodyPr anchor="b">
            <a:noAutofit/>
          </a:bodyPr>
          <a:lstStyle/>
          <a:p>
            <a:pPr algn="r">
              <a:lnSpc>
                <a:spcPct val="100000"/>
              </a:lnSpc>
            </a:pPr>
            <a:fld id="{31F9B8B1-024F-4DE4-AB20-91D4DDB01D4C}" type="slidenum">
              <a:rPr lang="de-DE" sz="1200" b="0" strike="noStrike" spc="-1">
                <a:solidFill>
                  <a:srgbClr val="000000"/>
                </a:solidFill>
                <a:latin typeface="+mn-lt"/>
                <a:ea typeface="+mn-ea"/>
              </a:rPr>
              <a:t>19</a:t>
            </a:fld>
            <a:endParaRPr lang="en-US" sz="1200" b="0" strike="noStrike" spc="-1">
              <a:latin typeface="Times New Roman"/>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 name="PlaceHolder 1"/>
          <p:cNvSpPr>
            <a:spLocks noGrp="1" noRot="1" noChangeAspect="1"/>
          </p:cNvSpPr>
          <p:nvPr>
            <p:ph type="sldImg"/>
          </p:nvPr>
        </p:nvSpPr>
        <p:spPr>
          <a:xfrm>
            <a:off x="381000" y="685800"/>
            <a:ext cx="6096000" cy="3429000"/>
          </a:xfrm>
          <a:prstGeom prst="rect">
            <a:avLst/>
          </a:prstGeom>
          <a:ln w="0">
            <a:noFill/>
          </a:ln>
        </p:spPr>
      </p:sp>
      <p:sp>
        <p:nvSpPr>
          <p:cNvPr id="303" name="PlaceHolder 2"/>
          <p:cNvSpPr>
            <a:spLocks noGrp="1"/>
          </p:cNvSpPr>
          <p:nvPr>
            <p:ph type="body"/>
          </p:nvPr>
        </p:nvSpPr>
        <p:spPr>
          <a:xfrm>
            <a:off x="685800" y="4343400"/>
            <a:ext cx="5486040" cy="4114440"/>
          </a:xfrm>
          <a:prstGeom prst="rect">
            <a:avLst/>
          </a:prstGeom>
          <a:noFill/>
          <a:ln w="0">
            <a:noFill/>
          </a:ln>
        </p:spPr>
        <p:txBody>
          <a:bodyPr anchor="t">
            <a:noAutofit/>
          </a:bodyPr>
          <a:lstStyle/>
          <a:p>
            <a:endParaRPr lang="en-US" sz="2000" b="0" strike="noStrike" spc="-1">
              <a:latin typeface="Arial"/>
            </a:endParaRPr>
          </a:p>
        </p:txBody>
      </p:sp>
      <p:sp>
        <p:nvSpPr>
          <p:cNvPr id="304" name="PlaceHolder 3"/>
          <p:cNvSpPr>
            <a:spLocks noGrp="1"/>
          </p:cNvSpPr>
          <p:nvPr>
            <p:ph type="sldNum"/>
          </p:nvPr>
        </p:nvSpPr>
        <p:spPr>
          <a:xfrm>
            <a:off x="3884760" y="8685360"/>
            <a:ext cx="2971440" cy="456840"/>
          </a:xfrm>
          <a:prstGeom prst="rect">
            <a:avLst/>
          </a:prstGeom>
          <a:noFill/>
          <a:ln w="0">
            <a:noFill/>
          </a:ln>
        </p:spPr>
        <p:txBody>
          <a:bodyPr anchor="b">
            <a:noAutofit/>
          </a:bodyPr>
          <a:lstStyle/>
          <a:p>
            <a:pPr algn="r">
              <a:lnSpc>
                <a:spcPct val="100000"/>
              </a:lnSpc>
            </a:pPr>
            <a:fld id="{31F9B8B1-024F-4DE4-AB20-91D4DDB01D4C}" type="slidenum">
              <a:rPr lang="de-DE" sz="1200" b="0" strike="noStrike" spc="-1">
                <a:solidFill>
                  <a:srgbClr val="000000"/>
                </a:solidFill>
                <a:latin typeface="+mn-lt"/>
                <a:ea typeface="+mn-ea"/>
              </a:rPr>
              <a:t>20</a:t>
            </a:fld>
            <a:endParaRPr lang="en-US" sz="1200" b="0" strike="noStrike" spc="-1">
              <a:latin typeface="Times New Roman"/>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 name="PlaceHolder 1"/>
          <p:cNvSpPr>
            <a:spLocks noGrp="1" noRot="1" noChangeAspect="1"/>
          </p:cNvSpPr>
          <p:nvPr>
            <p:ph type="sldImg"/>
          </p:nvPr>
        </p:nvSpPr>
        <p:spPr>
          <a:xfrm>
            <a:off x="380880" y="685800"/>
            <a:ext cx="6095520" cy="3428640"/>
          </a:xfrm>
          <a:prstGeom prst="rect">
            <a:avLst/>
          </a:prstGeom>
          <a:ln w="0">
            <a:noFill/>
          </a:ln>
        </p:spPr>
      </p:sp>
      <p:sp>
        <p:nvSpPr>
          <p:cNvPr id="303" name="PlaceHolder 2"/>
          <p:cNvSpPr>
            <a:spLocks noGrp="1"/>
          </p:cNvSpPr>
          <p:nvPr>
            <p:ph type="body"/>
          </p:nvPr>
        </p:nvSpPr>
        <p:spPr>
          <a:xfrm>
            <a:off x="685800" y="4343400"/>
            <a:ext cx="5486040" cy="4114440"/>
          </a:xfrm>
          <a:prstGeom prst="rect">
            <a:avLst/>
          </a:prstGeom>
          <a:noFill/>
          <a:ln w="0">
            <a:noFill/>
          </a:ln>
        </p:spPr>
        <p:txBody>
          <a:bodyPr anchor="t">
            <a:noAutofit/>
          </a:bodyPr>
          <a:lstStyle/>
          <a:p>
            <a:endParaRPr lang="en-US" sz="2000" b="0" strike="noStrike" spc="-1">
              <a:latin typeface="Arial"/>
            </a:endParaRPr>
          </a:p>
        </p:txBody>
      </p:sp>
      <p:sp>
        <p:nvSpPr>
          <p:cNvPr id="304" name="PlaceHolder 3"/>
          <p:cNvSpPr>
            <a:spLocks noGrp="1"/>
          </p:cNvSpPr>
          <p:nvPr>
            <p:ph type="sldNum"/>
          </p:nvPr>
        </p:nvSpPr>
        <p:spPr>
          <a:xfrm>
            <a:off x="3884760" y="8685360"/>
            <a:ext cx="2971440" cy="456840"/>
          </a:xfrm>
          <a:prstGeom prst="rect">
            <a:avLst/>
          </a:prstGeom>
          <a:noFill/>
          <a:ln w="0">
            <a:noFill/>
          </a:ln>
        </p:spPr>
        <p:txBody>
          <a:bodyPr anchor="b">
            <a:noAutofit/>
          </a:bodyPr>
          <a:lstStyle/>
          <a:p>
            <a:pPr algn="r">
              <a:lnSpc>
                <a:spcPct val="100000"/>
              </a:lnSpc>
            </a:pPr>
            <a:fld id="{31F9B8B1-024F-4DE4-AB20-91D4DDB01D4C}" type="slidenum">
              <a:rPr lang="de-DE" sz="1200" b="0" strike="noStrike" spc="-1">
                <a:solidFill>
                  <a:srgbClr val="000000"/>
                </a:solidFill>
                <a:latin typeface="+mn-lt"/>
                <a:ea typeface="+mn-ea"/>
              </a:rPr>
              <a:t>21</a:t>
            </a:fld>
            <a:endParaRPr lang="en-US" sz="1200" b="0" strike="noStrike" spc="-1">
              <a:latin typeface="Times New Roman"/>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 name="PlaceHolder 1"/>
          <p:cNvSpPr>
            <a:spLocks noGrp="1" noRot="1" noChangeAspect="1"/>
          </p:cNvSpPr>
          <p:nvPr>
            <p:ph type="sldImg"/>
          </p:nvPr>
        </p:nvSpPr>
        <p:spPr>
          <a:xfrm>
            <a:off x="380880" y="685800"/>
            <a:ext cx="6095520" cy="3428640"/>
          </a:xfrm>
          <a:prstGeom prst="rect">
            <a:avLst/>
          </a:prstGeom>
          <a:ln w="0">
            <a:noFill/>
          </a:ln>
        </p:spPr>
      </p:sp>
      <p:sp>
        <p:nvSpPr>
          <p:cNvPr id="306" name="PlaceHolder 2"/>
          <p:cNvSpPr>
            <a:spLocks noGrp="1"/>
          </p:cNvSpPr>
          <p:nvPr>
            <p:ph type="body"/>
          </p:nvPr>
        </p:nvSpPr>
        <p:spPr>
          <a:xfrm>
            <a:off x="685800" y="4343400"/>
            <a:ext cx="5486040" cy="4114440"/>
          </a:xfrm>
          <a:prstGeom prst="rect">
            <a:avLst/>
          </a:prstGeom>
          <a:noFill/>
          <a:ln w="0">
            <a:noFill/>
          </a:ln>
        </p:spPr>
        <p:txBody>
          <a:bodyPr anchor="t">
            <a:noAutofit/>
          </a:bodyPr>
          <a:lstStyle/>
          <a:p>
            <a:endParaRPr lang="en-US" sz="2000" b="0" strike="noStrike" spc="-1">
              <a:latin typeface="Arial"/>
            </a:endParaRPr>
          </a:p>
        </p:txBody>
      </p:sp>
      <p:sp>
        <p:nvSpPr>
          <p:cNvPr id="307" name="PlaceHolder 3"/>
          <p:cNvSpPr>
            <a:spLocks noGrp="1"/>
          </p:cNvSpPr>
          <p:nvPr>
            <p:ph type="sldNum"/>
          </p:nvPr>
        </p:nvSpPr>
        <p:spPr>
          <a:xfrm>
            <a:off x="3884760" y="8685360"/>
            <a:ext cx="2971440" cy="456840"/>
          </a:xfrm>
          <a:prstGeom prst="rect">
            <a:avLst/>
          </a:prstGeom>
          <a:noFill/>
          <a:ln w="0">
            <a:noFill/>
          </a:ln>
        </p:spPr>
        <p:txBody>
          <a:bodyPr anchor="b">
            <a:noAutofit/>
          </a:bodyPr>
          <a:lstStyle/>
          <a:p>
            <a:pPr algn="r">
              <a:lnSpc>
                <a:spcPct val="100000"/>
              </a:lnSpc>
            </a:pPr>
            <a:fld id="{C88A739F-4664-46B9-BDA4-166E6579692C}" type="slidenum">
              <a:rPr lang="de-DE" sz="1200" b="0" strike="noStrike" spc="-1">
                <a:solidFill>
                  <a:srgbClr val="000000"/>
                </a:solidFill>
                <a:latin typeface="+mn-lt"/>
                <a:ea typeface="+mn-ea"/>
              </a:rPr>
              <a:t>22</a:t>
            </a:fld>
            <a:endParaRPr lang="en-US" sz="1200" b="0" strike="noStrike" spc="-1">
              <a:latin typeface="Times New Roman"/>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 name="PlaceHolder 1"/>
          <p:cNvSpPr>
            <a:spLocks noGrp="1" noRot="1" noChangeAspect="1"/>
          </p:cNvSpPr>
          <p:nvPr>
            <p:ph type="sldImg"/>
          </p:nvPr>
        </p:nvSpPr>
        <p:spPr>
          <a:xfrm>
            <a:off x="380880" y="685800"/>
            <a:ext cx="6095520" cy="3428640"/>
          </a:xfrm>
          <a:prstGeom prst="rect">
            <a:avLst/>
          </a:prstGeom>
          <a:ln w="0">
            <a:noFill/>
          </a:ln>
        </p:spPr>
      </p:sp>
      <p:sp>
        <p:nvSpPr>
          <p:cNvPr id="309" name="PlaceHolder 2"/>
          <p:cNvSpPr>
            <a:spLocks noGrp="1"/>
          </p:cNvSpPr>
          <p:nvPr>
            <p:ph type="body"/>
          </p:nvPr>
        </p:nvSpPr>
        <p:spPr>
          <a:xfrm>
            <a:off x="685800" y="4343400"/>
            <a:ext cx="5486040" cy="4114440"/>
          </a:xfrm>
          <a:prstGeom prst="rect">
            <a:avLst/>
          </a:prstGeom>
          <a:noFill/>
          <a:ln w="0">
            <a:noFill/>
          </a:ln>
        </p:spPr>
        <p:txBody>
          <a:bodyPr anchor="t">
            <a:noAutofit/>
          </a:bodyPr>
          <a:lstStyle/>
          <a:p>
            <a:endParaRPr lang="en-US" sz="2000" b="0" strike="noStrike" spc="-1">
              <a:latin typeface="Arial"/>
            </a:endParaRPr>
          </a:p>
        </p:txBody>
      </p:sp>
      <p:sp>
        <p:nvSpPr>
          <p:cNvPr id="310" name="PlaceHolder 3"/>
          <p:cNvSpPr>
            <a:spLocks noGrp="1"/>
          </p:cNvSpPr>
          <p:nvPr>
            <p:ph type="sldNum"/>
          </p:nvPr>
        </p:nvSpPr>
        <p:spPr>
          <a:xfrm>
            <a:off x="3884760" y="8685360"/>
            <a:ext cx="2971440" cy="456840"/>
          </a:xfrm>
          <a:prstGeom prst="rect">
            <a:avLst/>
          </a:prstGeom>
          <a:noFill/>
          <a:ln w="0">
            <a:noFill/>
          </a:ln>
        </p:spPr>
        <p:txBody>
          <a:bodyPr anchor="b">
            <a:noAutofit/>
          </a:bodyPr>
          <a:lstStyle/>
          <a:p>
            <a:pPr algn="r">
              <a:lnSpc>
                <a:spcPct val="100000"/>
              </a:lnSpc>
            </a:pPr>
            <a:fld id="{9F87AB39-8B87-4A2C-9362-73ED7FAE0492}" type="slidenum">
              <a:rPr lang="de-DE" sz="1200" b="0" strike="noStrike" spc="-1">
                <a:solidFill>
                  <a:srgbClr val="000000"/>
                </a:solidFill>
                <a:latin typeface="+mn-lt"/>
                <a:ea typeface="+mn-ea"/>
              </a:rPr>
              <a:t>23</a:t>
            </a:fld>
            <a:endParaRPr lang="en-US" sz="1200" b="0" strike="noStrike" spc="-1">
              <a:latin typeface="Times New Roman"/>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1" name="PlaceHolder 1"/>
          <p:cNvSpPr>
            <a:spLocks noGrp="1" noRot="1" noChangeAspect="1"/>
          </p:cNvSpPr>
          <p:nvPr>
            <p:ph type="sldImg"/>
          </p:nvPr>
        </p:nvSpPr>
        <p:spPr>
          <a:xfrm>
            <a:off x="380880" y="685800"/>
            <a:ext cx="6095520" cy="3428640"/>
          </a:xfrm>
          <a:prstGeom prst="rect">
            <a:avLst/>
          </a:prstGeom>
          <a:ln w="0">
            <a:noFill/>
          </a:ln>
        </p:spPr>
      </p:sp>
      <p:sp>
        <p:nvSpPr>
          <p:cNvPr id="312" name="PlaceHolder 2"/>
          <p:cNvSpPr>
            <a:spLocks noGrp="1"/>
          </p:cNvSpPr>
          <p:nvPr>
            <p:ph type="body"/>
          </p:nvPr>
        </p:nvSpPr>
        <p:spPr>
          <a:xfrm>
            <a:off x="685800" y="4343400"/>
            <a:ext cx="5486040" cy="4114440"/>
          </a:xfrm>
          <a:prstGeom prst="rect">
            <a:avLst/>
          </a:prstGeom>
          <a:noFill/>
          <a:ln w="0">
            <a:noFill/>
          </a:ln>
        </p:spPr>
        <p:txBody>
          <a:bodyPr anchor="t">
            <a:noAutofit/>
          </a:bodyPr>
          <a:lstStyle/>
          <a:p>
            <a:endParaRPr lang="en-US" sz="2000" b="0" strike="noStrike" spc="-1">
              <a:latin typeface="Arial"/>
            </a:endParaRPr>
          </a:p>
        </p:txBody>
      </p:sp>
      <p:sp>
        <p:nvSpPr>
          <p:cNvPr id="313" name="PlaceHolder 3"/>
          <p:cNvSpPr>
            <a:spLocks noGrp="1"/>
          </p:cNvSpPr>
          <p:nvPr>
            <p:ph type="sldNum"/>
          </p:nvPr>
        </p:nvSpPr>
        <p:spPr>
          <a:xfrm>
            <a:off x="3884760" y="8685360"/>
            <a:ext cx="2971440" cy="456840"/>
          </a:xfrm>
          <a:prstGeom prst="rect">
            <a:avLst/>
          </a:prstGeom>
          <a:noFill/>
          <a:ln w="0">
            <a:noFill/>
          </a:ln>
        </p:spPr>
        <p:txBody>
          <a:bodyPr anchor="b">
            <a:noAutofit/>
          </a:bodyPr>
          <a:lstStyle/>
          <a:p>
            <a:pPr algn="r">
              <a:lnSpc>
                <a:spcPct val="100000"/>
              </a:lnSpc>
            </a:pPr>
            <a:fld id="{DF3A2A6C-7C38-444D-8481-DDDA12C44C98}" type="slidenum">
              <a:rPr lang="de-DE" sz="1200" b="0" strike="noStrike" spc="-1">
                <a:solidFill>
                  <a:srgbClr val="000000"/>
                </a:solidFill>
                <a:latin typeface="+mn-lt"/>
                <a:ea typeface="+mn-ea"/>
              </a:rPr>
              <a:t>24</a:t>
            </a:fld>
            <a:endParaRPr lang="en-US" sz="1200" b="0" strike="noStrike" spc="-1">
              <a:latin typeface="Times New Roman"/>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 name="PlaceHolder 1"/>
          <p:cNvSpPr>
            <a:spLocks noGrp="1" noRot="1" noChangeAspect="1"/>
          </p:cNvSpPr>
          <p:nvPr>
            <p:ph type="sldImg"/>
          </p:nvPr>
        </p:nvSpPr>
        <p:spPr>
          <a:xfrm>
            <a:off x="380880" y="685800"/>
            <a:ext cx="6095520" cy="3428640"/>
          </a:xfrm>
          <a:prstGeom prst="rect">
            <a:avLst/>
          </a:prstGeom>
          <a:ln w="0">
            <a:noFill/>
          </a:ln>
        </p:spPr>
      </p:sp>
      <p:sp>
        <p:nvSpPr>
          <p:cNvPr id="315" name="PlaceHolder 2"/>
          <p:cNvSpPr>
            <a:spLocks noGrp="1"/>
          </p:cNvSpPr>
          <p:nvPr>
            <p:ph type="body"/>
          </p:nvPr>
        </p:nvSpPr>
        <p:spPr>
          <a:xfrm>
            <a:off x="685800" y="4343400"/>
            <a:ext cx="5486040" cy="4114440"/>
          </a:xfrm>
          <a:prstGeom prst="rect">
            <a:avLst/>
          </a:prstGeom>
          <a:noFill/>
          <a:ln w="0">
            <a:noFill/>
          </a:ln>
        </p:spPr>
        <p:txBody>
          <a:bodyPr anchor="t">
            <a:noAutofit/>
          </a:bodyPr>
          <a:lstStyle/>
          <a:p>
            <a:endParaRPr lang="en-US" sz="2000" b="0" strike="noStrike" spc="-1">
              <a:latin typeface="Arial"/>
            </a:endParaRPr>
          </a:p>
        </p:txBody>
      </p:sp>
      <p:sp>
        <p:nvSpPr>
          <p:cNvPr id="316" name="PlaceHolder 3"/>
          <p:cNvSpPr>
            <a:spLocks noGrp="1"/>
          </p:cNvSpPr>
          <p:nvPr>
            <p:ph type="sldNum"/>
          </p:nvPr>
        </p:nvSpPr>
        <p:spPr>
          <a:xfrm>
            <a:off x="3884760" y="8685360"/>
            <a:ext cx="2971440" cy="456840"/>
          </a:xfrm>
          <a:prstGeom prst="rect">
            <a:avLst/>
          </a:prstGeom>
          <a:noFill/>
          <a:ln w="0">
            <a:noFill/>
          </a:ln>
        </p:spPr>
        <p:txBody>
          <a:bodyPr anchor="b">
            <a:noAutofit/>
          </a:bodyPr>
          <a:lstStyle/>
          <a:p>
            <a:pPr algn="r">
              <a:lnSpc>
                <a:spcPct val="100000"/>
              </a:lnSpc>
            </a:pPr>
            <a:fld id="{2B34744E-1118-436F-B161-9EB8E27C07AC}" type="slidenum">
              <a:rPr lang="de-DE" sz="1200" b="0" strike="noStrike" spc="-1">
                <a:solidFill>
                  <a:srgbClr val="000000"/>
                </a:solidFill>
                <a:latin typeface="+mn-lt"/>
                <a:ea typeface="+mn-ea"/>
              </a:rPr>
              <a:t>25</a:t>
            </a:fld>
            <a:endParaRPr lang="en-US" sz="1200" b="0" strike="noStrike" spc="-1">
              <a:latin typeface="Times New Roman"/>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 name="PlaceHolder 1"/>
          <p:cNvSpPr>
            <a:spLocks noGrp="1" noRot="1" noChangeAspect="1"/>
          </p:cNvSpPr>
          <p:nvPr>
            <p:ph type="sldImg"/>
          </p:nvPr>
        </p:nvSpPr>
        <p:spPr>
          <a:xfrm>
            <a:off x="380880" y="685800"/>
            <a:ext cx="6095520" cy="3428640"/>
          </a:xfrm>
          <a:prstGeom prst="rect">
            <a:avLst/>
          </a:prstGeom>
          <a:ln w="0">
            <a:noFill/>
          </a:ln>
        </p:spPr>
      </p:sp>
      <p:sp>
        <p:nvSpPr>
          <p:cNvPr id="318" name="PlaceHolder 2"/>
          <p:cNvSpPr>
            <a:spLocks noGrp="1"/>
          </p:cNvSpPr>
          <p:nvPr>
            <p:ph type="body"/>
          </p:nvPr>
        </p:nvSpPr>
        <p:spPr>
          <a:xfrm>
            <a:off x="685800" y="4343400"/>
            <a:ext cx="5486040" cy="4114440"/>
          </a:xfrm>
          <a:prstGeom prst="rect">
            <a:avLst/>
          </a:prstGeom>
          <a:noFill/>
          <a:ln w="0">
            <a:noFill/>
          </a:ln>
        </p:spPr>
        <p:txBody>
          <a:bodyPr anchor="t">
            <a:noAutofit/>
          </a:bodyPr>
          <a:lstStyle/>
          <a:p>
            <a:endParaRPr lang="en-US" sz="2000" b="0" strike="noStrike" spc="-1">
              <a:latin typeface="Arial"/>
            </a:endParaRPr>
          </a:p>
        </p:txBody>
      </p:sp>
      <p:sp>
        <p:nvSpPr>
          <p:cNvPr id="319" name="PlaceHolder 3"/>
          <p:cNvSpPr>
            <a:spLocks noGrp="1"/>
          </p:cNvSpPr>
          <p:nvPr>
            <p:ph type="sldNum"/>
          </p:nvPr>
        </p:nvSpPr>
        <p:spPr>
          <a:xfrm>
            <a:off x="3884760" y="8685360"/>
            <a:ext cx="2971440" cy="456840"/>
          </a:xfrm>
          <a:prstGeom prst="rect">
            <a:avLst/>
          </a:prstGeom>
          <a:noFill/>
          <a:ln w="0">
            <a:noFill/>
          </a:ln>
        </p:spPr>
        <p:txBody>
          <a:bodyPr anchor="b">
            <a:noAutofit/>
          </a:bodyPr>
          <a:lstStyle/>
          <a:p>
            <a:pPr algn="r">
              <a:lnSpc>
                <a:spcPct val="100000"/>
              </a:lnSpc>
            </a:pPr>
            <a:fld id="{976BDD7D-5DEA-479A-AE8F-F1A91CEF83FB}" type="slidenum">
              <a:rPr lang="de-DE" sz="1200" b="0" strike="noStrike" spc="-1">
                <a:solidFill>
                  <a:srgbClr val="000000"/>
                </a:solidFill>
                <a:latin typeface="+mn-lt"/>
                <a:ea typeface="+mn-ea"/>
              </a:rPr>
              <a:t>26</a:t>
            </a:fld>
            <a:endParaRPr lang="en-US" sz="1200" b="0" strike="noStrike" spc="-1">
              <a:latin typeface="Times New Roman"/>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 name="PlaceHolder 1"/>
          <p:cNvSpPr>
            <a:spLocks noGrp="1" noRot="1" noChangeAspect="1"/>
          </p:cNvSpPr>
          <p:nvPr>
            <p:ph type="sldImg"/>
          </p:nvPr>
        </p:nvSpPr>
        <p:spPr>
          <a:xfrm>
            <a:off x="380880" y="685800"/>
            <a:ext cx="6095520" cy="3428640"/>
          </a:xfrm>
          <a:prstGeom prst="rect">
            <a:avLst/>
          </a:prstGeom>
          <a:ln w="0">
            <a:noFill/>
          </a:ln>
        </p:spPr>
      </p:sp>
      <p:sp>
        <p:nvSpPr>
          <p:cNvPr id="276" name="PlaceHolder 2"/>
          <p:cNvSpPr>
            <a:spLocks noGrp="1"/>
          </p:cNvSpPr>
          <p:nvPr>
            <p:ph type="body"/>
          </p:nvPr>
        </p:nvSpPr>
        <p:spPr>
          <a:xfrm>
            <a:off x="685800" y="4343400"/>
            <a:ext cx="5486040" cy="4114440"/>
          </a:xfrm>
          <a:prstGeom prst="rect">
            <a:avLst/>
          </a:prstGeom>
          <a:noFill/>
          <a:ln w="0">
            <a:noFill/>
          </a:ln>
        </p:spPr>
        <p:txBody>
          <a:bodyPr anchor="t">
            <a:noAutofit/>
          </a:bodyPr>
          <a:lstStyle/>
          <a:p>
            <a:endParaRPr lang="en-US" sz="2000" b="0" strike="noStrike" spc="-1">
              <a:latin typeface="Arial"/>
            </a:endParaRPr>
          </a:p>
        </p:txBody>
      </p:sp>
      <p:sp>
        <p:nvSpPr>
          <p:cNvPr id="277" name="PlaceHolder 3"/>
          <p:cNvSpPr>
            <a:spLocks noGrp="1"/>
          </p:cNvSpPr>
          <p:nvPr>
            <p:ph type="sldNum"/>
          </p:nvPr>
        </p:nvSpPr>
        <p:spPr>
          <a:xfrm>
            <a:off x="3884760" y="8685360"/>
            <a:ext cx="2971440" cy="456840"/>
          </a:xfrm>
          <a:prstGeom prst="rect">
            <a:avLst/>
          </a:prstGeom>
          <a:noFill/>
          <a:ln w="0">
            <a:noFill/>
          </a:ln>
        </p:spPr>
        <p:txBody>
          <a:bodyPr anchor="b">
            <a:noAutofit/>
          </a:bodyPr>
          <a:lstStyle/>
          <a:p>
            <a:pPr algn="r">
              <a:lnSpc>
                <a:spcPct val="100000"/>
              </a:lnSpc>
            </a:pPr>
            <a:fld id="{4FC4190E-231D-4456-A74A-4AC8A54F6B29}" type="slidenum">
              <a:rPr lang="de-DE" sz="1200" b="0" strike="noStrike" spc="-1">
                <a:solidFill>
                  <a:srgbClr val="000000"/>
                </a:solidFill>
                <a:latin typeface="+mn-lt"/>
                <a:ea typeface="+mn-ea"/>
              </a:rPr>
              <a:t>9</a:t>
            </a:fld>
            <a:endParaRPr lang="en-US" sz="1200" b="0" strike="noStrike" spc="-1">
              <a:latin typeface="Times New Roman"/>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0" name="PlaceHolder 1"/>
          <p:cNvSpPr>
            <a:spLocks noGrp="1" noRot="1" noChangeAspect="1"/>
          </p:cNvSpPr>
          <p:nvPr>
            <p:ph type="sldImg"/>
          </p:nvPr>
        </p:nvSpPr>
        <p:spPr>
          <a:xfrm>
            <a:off x="380880" y="685800"/>
            <a:ext cx="6095520" cy="3428640"/>
          </a:xfrm>
          <a:prstGeom prst="rect">
            <a:avLst/>
          </a:prstGeom>
          <a:ln w="0">
            <a:noFill/>
          </a:ln>
        </p:spPr>
      </p:sp>
      <p:sp>
        <p:nvSpPr>
          <p:cNvPr id="321" name="PlaceHolder 2"/>
          <p:cNvSpPr>
            <a:spLocks noGrp="1"/>
          </p:cNvSpPr>
          <p:nvPr>
            <p:ph type="body"/>
          </p:nvPr>
        </p:nvSpPr>
        <p:spPr>
          <a:xfrm>
            <a:off x="685800" y="4343400"/>
            <a:ext cx="5486040" cy="4114440"/>
          </a:xfrm>
          <a:prstGeom prst="rect">
            <a:avLst/>
          </a:prstGeom>
          <a:noFill/>
          <a:ln w="0">
            <a:noFill/>
          </a:ln>
        </p:spPr>
        <p:txBody>
          <a:bodyPr anchor="t">
            <a:noAutofit/>
          </a:bodyPr>
          <a:lstStyle/>
          <a:p>
            <a:endParaRPr lang="en-US" sz="2000" b="0" strike="noStrike" spc="-1">
              <a:latin typeface="Arial"/>
            </a:endParaRPr>
          </a:p>
        </p:txBody>
      </p:sp>
      <p:sp>
        <p:nvSpPr>
          <p:cNvPr id="322" name="PlaceHolder 3"/>
          <p:cNvSpPr>
            <a:spLocks noGrp="1"/>
          </p:cNvSpPr>
          <p:nvPr>
            <p:ph type="sldNum"/>
          </p:nvPr>
        </p:nvSpPr>
        <p:spPr>
          <a:xfrm>
            <a:off x="3884760" y="8685360"/>
            <a:ext cx="2971440" cy="456840"/>
          </a:xfrm>
          <a:prstGeom prst="rect">
            <a:avLst/>
          </a:prstGeom>
          <a:noFill/>
          <a:ln w="0">
            <a:noFill/>
          </a:ln>
        </p:spPr>
        <p:txBody>
          <a:bodyPr anchor="b">
            <a:noAutofit/>
          </a:bodyPr>
          <a:lstStyle/>
          <a:p>
            <a:pPr algn="r">
              <a:lnSpc>
                <a:spcPct val="100000"/>
              </a:lnSpc>
            </a:pPr>
            <a:fld id="{578F7125-74A5-44E3-B552-F01F3FF658D8}" type="slidenum">
              <a:rPr lang="de-DE" sz="1200" b="0" strike="noStrike" spc="-1">
                <a:solidFill>
                  <a:srgbClr val="000000"/>
                </a:solidFill>
                <a:latin typeface="+mn-lt"/>
                <a:ea typeface="+mn-ea"/>
              </a:rPr>
              <a:t>27</a:t>
            </a:fld>
            <a:endParaRPr lang="en-US" sz="1200" b="0" strike="noStrike" spc="-1">
              <a:latin typeface="Times New Roman"/>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 name="PlaceHolder 1"/>
          <p:cNvSpPr>
            <a:spLocks noGrp="1" noRot="1" noChangeAspect="1"/>
          </p:cNvSpPr>
          <p:nvPr>
            <p:ph type="sldImg"/>
          </p:nvPr>
        </p:nvSpPr>
        <p:spPr>
          <a:xfrm>
            <a:off x="380880" y="685800"/>
            <a:ext cx="6095520" cy="3428640"/>
          </a:xfrm>
          <a:prstGeom prst="rect">
            <a:avLst/>
          </a:prstGeom>
          <a:ln w="0">
            <a:noFill/>
          </a:ln>
        </p:spPr>
      </p:sp>
      <p:sp>
        <p:nvSpPr>
          <p:cNvPr id="279" name="PlaceHolder 2"/>
          <p:cNvSpPr>
            <a:spLocks noGrp="1"/>
          </p:cNvSpPr>
          <p:nvPr>
            <p:ph type="body"/>
          </p:nvPr>
        </p:nvSpPr>
        <p:spPr>
          <a:xfrm>
            <a:off x="685800" y="4343400"/>
            <a:ext cx="5486040" cy="4114440"/>
          </a:xfrm>
          <a:prstGeom prst="rect">
            <a:avLst/>
          </a:prstGeom>
          <a:noFill/>
          <a:ln w="0">
            <a:noFill/>
          </a:ln>
        </p:spPr>
        <p:txBody>
          <a:bodyPr anchor="t">
            <a:noAutofit/>
          </a:bodyPr>
          <a:lstStyle/>
          <a:p>
            <a:endParaRPr lang="en-US" sz="2000" b="0" strike="noStrike" spc="-1">
              <a:latin typeface="Arial"/>
            </a:endParaRPr>
          </a:p>
        </p:txBody>
      </p:sp>
      <p:sp>
        <p:nvSpPr>
          <p:cNvPr id="280" name="PlaceHolder 3"/>
          <p:cNvSpPr>
            <a:spLocks noGrp="1"/>
          </p:cNvSpPr>
          <p:nvPr>
            <p:ph type="sldNum"/>
          </p:nvPr>
        </p:nvSpPr>
        <p:spPr>
          <a:xfrm>
            <a:off x="3884760" y="8685360"/>
            <a:ext cx="2971440" cy="456840"/>
          </a:xfrm>
          <a:prstGeom prst="rect">
            <a:avLst/>
          </a:prstGeom>
          <a:noFill/>
          <a:ln w="0">
            <a:noFill/>
          </a:ln>
        </p:spPr>
        <p:txBody>
          <a:bodyPr anchor="b">
            <a:noAutofit/>
          </a:bodyPr>
          <a:lstStyle/>
          <a:p>
            <a:pPr algn="r">
              <a:lnSpc>
                <a:spcPct val="100000"/>
              </a:lnSpc>
            </a:pPr>
            <a:fld id="{4FA2E640-1137-4CD5-94AD-7B7D9B2CBADF}" type="slidenum">
              <a:rPr lang="de-DE" sz="1200" b="0" strike="noStrike" spc="-1">
                <a:solidFill>
                  <a:srgbClr val="000000"/>
                </a:solidFill>
                <a:latin typeface="+mn-lt"/>
                <a:ea typeface="+mn-ea"/>
              </a:rPr>
              <a:t>10</a:t>
            </a:fld>
            <a:endParaRPr lang="en-US" sz="1200" b="0" strike="noStrike" spc="-1">
              <a:latin typeface="Times New Roman"/>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 name="PlaceHolder 1"/>
          <p:cNvSpPr>
            <a:spLocks noGrp="1" noRot="1" noChangeAspect="1"/>
          </p:cNvSpPr>
          <p:nvPr>
            <p:ph type="sldImg"/>
          </p:nvPr>
        </p:nvSpPr>
        <p:spPr>
          <a:xfrm>
            <a:off x="380880" y="685800"/>
            <a:ext cx="6095520" cy="3428640"/>
          </a:xfrm>
          <a:prstGeom prst="rect">
            <a:avLst/>
          </a:prstGeom>
          <a:ln w="0">
            <a:noFill/>
          </a:ln>
        </p:spPr>
      </p:sp>
      <p:sp>
        <p:nvSpPr>
          <p:cNvPr id="282" name="PlaceHolder 2"/>
          <p:cNvSpPr>
            <a:spLocks noGrp="1"/>
          </p:cNvSpPr>
          <p:nvPr>
            <p:ph type="body"/>
          </p:nvPr>
        </p:nvSpPr>
        <p:spPr>
          <a:xfrm>
            <a:off x="685800" y="4343400"/>
            <a:ext cx="5486040" cy="4114440"/>
          </a:xfrm>
          <a:prstGeom prst="rect">
            <a:avLst/>
          </a:prstGeom>
          <a:noFill/>
          <a:ln w="0">
            <a:noFill/>
          </a:ln>
        </p:spPr>
        <p:txBody>
          <a:bodyPr anchor="t">
            <a:noAutofit/>
          </a:bodyPr>
          <a:lstStyle/>
          <a:p>
            <a:endParaRPr lang="en-US" sz="2000" b="0" strike="noStrike" spc="-1">
              <a:latin typeface="Arial"/>
            </a:endParaRPr>
          </a:p>
        </p:txBody>
      </p:sp>
      <p:sp>
        <p:nvSpPr>
          <p:cNvPr id="283" name="PlaceHolder 3"/>
          <p:cNvSpPr>
            <a:spLocks noGrp="1"/>
          </p:cNvSpPr>
          <p:nvPr>
            <p:ph type="sldNum"/>
          </p:nvPr>
        </p:nvSpPr>
        <p:spPr>
          <a:xfrm>
            <a:off x="3884760" y="8685360"/>
            <a:ext cx="2971440" cy="456840"/>
          </a:xfrm>
          <a:prstGeom prst="rect">
            <a:avLst/>
          </a:prstGeom>
          <a:noFill/>
          <a:ln w="0">
            <a:noFill/>
          </a:ln>
        </p:spPr>
        <p:txBody>
          <a:bodyPr anchor="b">
            <a:noAutofit/>
          </a:bodyPr>
          <a:lstStyle/>
          <a:p>
            <a:pPr algn="r">
              <a:lnSpc>
                <a:spcPct val="100000"/>
              </a:lnSpc>
            </a:pPr>
            <a:fld id="{C7890770-9FA1-45C9-BFD9-9014313F71B9}" type="slidenum">
              <a:rPr lang="de-DE" sz="1200" b="0" strike="noStrike" spc="-1">
                <a:solidFill>
                  <a:srgbClr val="000000"/>
                </a:solidFill>
                <a:latin typeface="+mn-lt"/>
                <a:ea typeface="+mn-ea"/>
              </a:rPr>
              <a:t>11</a:t>
            </a:fld>
            <a:endParaRPr lang="en-US" sz="1200" b="0" strike="noStrike" spc="-1">
              <a:latin typeface="Times New Roman"/>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 name="PlaceHolder 1"/>
          <p:cNvSpPr>
            <a:spLocks noGrp="1" noRot="1" noChangeAspect="1"/>
          </p:cNvSpPr>
          <p:nvPr>
            <p:ph type="sldImg"/>
          </p:nvPr>
        </p:nvSpPr>
        <p:spPr>
          <a:xfrm>
            <a:off x="380880" y="685800"/>
            <a:ext cx="6095520" cy="3428640"/>
          </a:xfrm>
          <a:prstGeom prst="rect">
            <a:avLst/>
          </a:prstGeom>
          <a:ln w="0">
            <a:noFill/>
          </a:ln>
        </p:spPr>
      </p:sp>
      <p:sp>
        <p:nvSpPr>
          <p:cNvPr id="285" name="PlaceHolder 2"/>
          <p:cNvSpPr>
            <a:spLocks noGrp="1"/>
          </p:cNvSpPr>
          <p:nvPr>
            <p:ph type="body"/>
          </p:nvPr>
        </p:nvSpPr>
        <p:spPr>
          <a:xfrm>
            <a:off x="685800" y="4343400"/>
            <a:ext cx="5486040" cy="4114440"/>
          </a:xfrm>
          <a:prstGeom prst="rect">
            <a:avLst/>
          </a:prstGeom>
          <a:noFill/>
          <a:ln w="0">
            <a:noFill/>
          </a:ln>
        </p:spPr>
        <p:txBody>
          <a:bodyPr anchor="t">
            <a:noAutofit/>
          </a:bodyPr>
          <a:lstStyle/>
          <a:p>
            <a:endParaRPr lang="en-US" sz="2000" b="0" strike="noStrike" spc="-1">
              <a:latin typeface="Arial"/>
            </a:endParaRPr>
          </a:p>
        </p:txBody>
      </p:sp>
      <p:sp>
        <p:nvSpPr>
          <p:cNvPr id="286" name="PlaceHolder 3"/>
          <p:cNvSpPr>
            <a:spLocks noGrp="1"/>
          </p:cNvSpPr>
          <p:nvPr>
            <p:ph type="sldNum"/>
          </p:nvPr>
        </p:nvSpPr>
        <p:spPr>
          <a:xfrm>
            <a:off x="3884760" y="8685360"/>
            <a:ext cx="2971440" cy="456840"/>
          </a:xfrm>
          <a:prstGeom prst="rect">
            <a:avLst/>
          </a:prstGeom>
          <a:noFill/>
          <a:ln w="0">
            <a:noFill/>
          </a:ln>
        </p:spPr>
        <p:txBody>
          <a:bodyPr anchor="b">
            <a:noAutofit/>
          </a:bodyPr>
          <a:lstStyle/>
          <a:p>
            <a:pPr algn="r">
              <a:lnSpc>
                <a:spcPct val="100000"/>
              </a:lnSpc>
            </a:pPr>
            <a:fld id="{6FC29761-A0AC-403A-9CB6-17CFD8CD9E78}" type="slidenum">
              <a:rPr lang="de-DE" sz="1200" b="0" strike="noStrike" spc="-1">
                <a:solidFill>
                  <a:srgbClr val="000000"/>
                </a:solidFill>
                <a:latin typeface="+mn-lt"/>
                <a:ea typeface="+mn-ea"/>
              </a:rPr>
              <a:t>12</a:t>
            </a:fld>
            <a:endParaRPr lang="en-US" sz="1200" b="0" strike="noStrike" spc="-1">
              <a:latin typeface="Times New Roman"/>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PlaceHolder 1"/>
          <p:cNvSpPr>
            <a:spLocks noGrp="1" noRot="1" noChangeAspect="1"/>
          </p:cNvSpPr>
          <p:nvPr>
            <p:ph type="sldImg"/>
          </p:nvPr>
        </p:nvSpPr>
        <p:spPr>
          <a:xfrm>
            <a:off x="380880" y="685800"/>
            <a:ext cx="6095520" cy="3428640"/>
          </a:xfrm>
          <a:prstGeom prst="rect">
            <a:avLst/>
          </a:prstGeom>
          <a:ln w="0">
            <a:noFill/>
          </a:ln>
        </p:spPr>
      </p:sp>
      <p:sp>
        <p:nvSpPr>
          <p:cNvPr id="288" name="PlaceHolder 2"/>
          <p:cNvSpPr>
            <a:spLocks noGrp="1"/>
          </p:cNvSpPr>
          <p:nvPr>
            <p:ph type="body"/>
          </p:nvPr>
        </p:nvSpPr>
        <p:spPr>
          <a:xfrm>
            <a:off x="685800" y="4343400"/>
            <a:ext cx="5486040" cy="4114440"/>
          </a:xfrm>
          <a:prstGeom prst="rect">
            <a:avLst/>
          </a:prstGeom>
          <a:noFill/>
          <a:ln w="0">
            <a:noFill/>
          </a:ln>
        </p:spPr>
        <p:txBody>
          <a:bodyPr anchor="t">
            <a:noAutofit/>
          </a:bodyPr>
          <a:lstStyle/>
          <a:p>
            <a:endParaRPr lang="en-US" sz="2000" b="0" strike="noStrike" spc="-1">
              <a:latin typeface="Arial"/>
            </a:endParaRPr>
          </a:p>
        </p:txBody>
      </p:sp>
      <p:sp>
        <p:nvSpPr>
          <p:cNvPr id="289" name="PlaceHolder 3"/>
          <p:cNvSpPr>
            <a:spLocks noGrp="1"/>
          </p:cNvSpPr>
          <p:nvPr>
            <p:ph type="sldNum"/>
          </p:nvPr>
        </p:nvSpPr>
        <p:spPr>
          <a:xfrm>
            <a:off x="3884760" y="8685360"/>
            <a:ext cx="2971440" cy="456840"/>
          </a:xfrm>
          <a:prstGeom prst="rect">
            <a:avLst/>
          </a:prstGeom>
          <a:noFill/>
          <a:ln w="0">
            <a:noFill/>
          </a:ln>
        </p:spPr>
        <p:txBody>
          <a:bodyPr anchor="b">
            <a:noAutofit/>
          </a:bodyPr>
          <a:lstStyle/>
          <a:p>
            <a:pPr algn="r">
              <a:lnSpc>
                <a:spcPct val="100000"/>
              </a:lnSpc>
            </a:pPr>
            <a:fld id="{C35E85A3-CC2A-427D-A010-7DFE843DC1EC}" type="slidenum">
              <a:rPr lang="de-DE" sz="1200" b="0" strike="noStrike" spc="-1">
                <a:solidFill>
                  <a:srgbClr val="000000"/>
                </a:solidFill>
                <a:latin typeface="+mn-lt"/>
                <a:ea typeface="+mn-ea"/>
              </a:rPr>
              <a:t>13</a:t>
            </a:fld>
            <a:endParaRPr lang="en-US" sz="1200" b="0" strike="noStrike" spc="-1">
              <a:latin typeface="Times New Roman"/>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 name="PlaceHolder 1"/>
          <p:cNvSpPr>
            <a:spLocks noGrp="1" noRot="1" noChangeAspect="1"/>
          </p:cNvSpPr>
          <p:nvPr>
            <p:ph type="sldImg"/>
          </p:nvPr>
        </p:nvSpPr>
        <p:spPr>
          <a:xfrm>
            <a:off x="380880" y="685800"/>
            <a:ext cx="6095520" cy="3428640"/>
          </a:xfrm>
          <a:prstGeom prst="rect">
            <a:avLst/>
          </a:prstGeom>
          <a:ln w="0">
            <a:noFill/>
          </a:ln>
        </p:spPr>
      </p:sp>
      <p:sp>
        <p:nvSpPr>
          <p:cNvPr id="291" name="PlaceHolder 2"/>
          <p:cNvSpPr>
            <a:spLocks noGrp="1"/>
          </p:cNvSpPr>
          <p:nvPr>
            <p:ph type="body"/>
          </p:nvPr>
        </p:nvSpPr>
        <p:spPr>
          <a:xfrm>
            <a:off x="685800" y="4343400"/>
            <a:ext cx="5486040" cy="4114440"/>
          </a:xfrm>
          <a:prstGeom prst="rect">
            <a:avLst/>
          </a:prstGeom>
          <a:noFill/>
          <a:ln w="0">
            <a:noFill/>
          </a:ln>
        </p:spPr>
        <p:txBody>
          <a:bodyPr anchor="t">
            <a:noAutofit/>
          </a:bodyPr>
          <a:lstStyle/>
          <a:p>
            <a:endParaRPr lang="en-US" sz="2000" b="0" strike="noStrike" spc="-1">
              <a:latin typeface="Arial"/>
            </a:endParaRPr>
          </a:p>
        </p:txBody>
      </p:sp>
      <p:sp>
        <p:nvSpPr>
          <p:cNvPr id="292" name="PlaceHolder 3"/>
          <p:cNvSpPr>
            <a:spLocks noGrp="1"/>
          </p:cNvSpPr>
          <p:nvPr>
            <p:ph type="sldNum"/>
          </p:nvPr>
        </p:nvSpPr>
        <p:spPr>
          <a:xfrm>
            <a:off x="3884760" y="8685360"/>
            <a:ext cx="2971440" cy="456840"/>
          </a:xfrm>
          <a:prstGeom prst="rect">
            <a:avLst/>
          </a:prstGeom>
          <a:noFill/>
          <a:ln w="0">
            <a:noFill/>
          </a:ln>
        </p:spPr>
        <p:txBody>
          <a:bodyPr anchor="b">
            <a:noAutofit/>
          </a:bodyPr>
          <a:lstStyle/>
          <a:p>
            <a:pPr algn="r">
              <a:lnSpc>
                <a:spcPct val="100000"/>
              </a:lnSpc>
            </a:pPr>
            <a:fld id="{A22DB50E-67EF-49A6-AE01-9B2E9470CEAF}" type="slidenum">
              <a:rPr lang="de-DE" sz="1200" b="0" strike="noStrike" spc="-1">
                <a:solidFill>
                  <a:srgbClr val="000000"/>
                </a:solidFill>
                <a:latin typeface="+mn-lt"/>
                <a:ea typeface="+mn-ea"/>
              </a:rPr>
              <a:t>14</a:t>
            </a:fld>
            <a:endParaRPr lang="en-US" sz="1200" b="0" strike="noStrike" spc="-1">
              <a:latin typeface="Times New Roman"/>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 name="PlaceHolder 1"/>
          <p:cNvSpPr>
            <a:spLocks noGrp="1" noRot="1" noChangeAspect="1"/>
          </p:cNvSpPr>
          <p:nvPr>
            <p:ph type="sldImg"/>
          </p:nvPr>
        </p:nvSpPr>
        <p:spPr>
          <a:xfrm>
            <a:off x="380880" y="685800"/>
            <a:ext cx="6095520" cy="3428640"/>
          </a:xfrm>
          <a:prstGeom prst="rect">
            <a:avLst/>
          </a:prstGeom>
          <a:ln w="0">
            <a:noFill/>
          </a:ln>
        </p:spPr>
      </p:sp>
      <p:sp>
        <p:nvSpPr>
          <p:cNvPr id="294" name="PlaceHolder 2"/>
          <p:cNvSpPr>
            <a:spLocks noGrp="1"/>
          </p:cNvSpPr>
          <p:nvPr>
            <p:ph type="body"/>
          </p:nvPr>
        </p:nvSpPr>
        <p:spPr>
          <a:xfrm>
            <a:off x="685800" y="4343400"/>
            <a:ext cx="5486040" cy="4114440"/>
          </a:xfrm>
          <a:prstGeom prst="rect">
            <a:avLst/>
          </a:prstGeom>
          <a:noFill/>
          <a:ln w="0">
            <a:noFill/>
          </a:ln>
        </p:spPr>
        <p:txBody>
          <a:bodyPr anchor="t">
            <a:noAutofit/>
          </a:bodyPr>
          <a:lstStyle/>
          <a:p>
            <a:endParaRPr lang="en-US" sz="2000" b="0" strike="noStrike" spc="-1">
              <a:latin typeface="Arial"/>
            </a:endParaRPr>
          </a:p>
        </p:txBody>
      </p:sp>
      <p:sp>
        <p:nvSpPr>
          <p:cNvPr id="295" name="PlaceHolder 3"/>
          <p:cNvSpPr>
            <a:spLocks noGrp="1"/>
          </p:cNvSpPr>
          <p:nvPr>
            <p:ph type="sldNum"/>
          </p:nvPr>
        </p:nvSpPr>
        <p:spPr>
          <a:xfrm>
            <a:off x="3884760" y="8685360"/>
            <a:ext cx="2971440" cy="456840"/>
          </a:xfrm>
          <a:prstGeom prst="rect">
            <a:avLst/>
          </a:prstGeom>
          <a:noFill/>
          <a:ln w="0">
            <a:noFill/>
          </a:ln>
        </p:spPr>
        <p:txBody>
          <a:bodyPr anchor="b">
            <a:noAutofit/>
          </a:bodyPr>
          <a:lstStyle/>
          <a:p>
            <a:pPr algn="r">
              <a:lnSpc>
                <a:spcPct val="100000"/>
              </a:lnSpc>
            </a:pPr>
            <a:fld id="{68715585-484A-4741-882E-D4C8626B7217}" type="slidenum">
              <a:rPr lang="de-DE" sz="1200" b="0" strike="noStrike" spc="-1">
                <a:solidFill>
                  <a:srgbClr val="000000"/>
                </a:solidFill>
                <a:latin typeface="+mn-lt"/>
                <a:ea typeface="+mn-ea"/>
              </a:rPr>
              <a:t>15</a:t>
            </a:fld>
            <a:endParaRPr lang="en-US" sz="1200" b="0" strike="noStrike" spc="-1">
              <a:latin typeface="Times New Roman"/>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 name="PlaceHolder 1"/>
          <p:cNvSpPr>
            <a:spLocks noGrp="1" noRot="1" noChangeAspect="1"/>
          </p:cNvSpPr>
          <p:nvPr>
            <p:ph type="sldImg"/>
          </p:nvPr>
        </p:nvSpPr>
        <p:spPr>
          <a:xfrm>
            <a:off x="380880" y="685800"/>
            <a:ext cx="6095520" cy="3428640"/>
          </a:xfrm>
          <a:prstGeom prst="rect">
            <a:avLst/>
          </a:prstGeom>
          <a:ln w="0">
            <a:noFill/>
          </a:ln>
        </p:spPr>
      </p:sp>
      <p:sp>
        <p:nvSpPr>
          <p:cNvPr id="297" name="PlaceHolder 2"/>
          <p:cNvSpPr>
            <a:spLocks noGrp="1"/>
          </p:cNvSpPr>
          <p:nvPr>
            <p:ph type="body"/>
          </p:nvPr>
        </p:nvSpPr>
        <p:spPr>
          <a:xfrm>
            <a:off x="685800" y="4343400"/>
            <a:ext cx="5486040" cy="4114440"/>
          </a:xfrm>
          <a:prstGeom prst="rect">
            <a:avLst/>
          </a:prstGeom>
          <a:noFill/>
          <a:ln w="0">
            <a:noFill/>
          </a:ln>
        </p:spPr>
        <p:txBody>
          <a:bodyPr anchor="t">
            <a:noAutofit/>
          </a:bodyPr>
          <a:lstStyle/>
          <a:p>
            <a:endParaRPr lang="en-US" sz="2000" b="0" strike="noStrike" spc="-1">
              <a:latin typeface="Arial"/>
            </a:endParaRPr>
          </a:p>
        </p:txBody>
      </p:sp>
      <p:sp>
        <p:nvSpPr>
          <p:cNvPr id="298" name="PlaceHolder 3"/>
          <p:cNvSpPr>
            <a:spLocks noGrp="1"/>
          </p:cNvSpPr>
          <p:nvPr>
            <p:ph type="sldNum"/>
          </p:nvPr>
        </p:nvSpPr>
        <p:spPr>
          <a:xfrm>
            <a:off x="3884760" y="8685360"/>
            <a:ext cx="2971440" cy="456840"/>
          </a:xfrm>
          <a:prstGeom prst="rect">
            <a:avLst/>
          </a:prstGeom>
          <a:noFill/>
          <a:ln w="0">
            <a:noFill/>
          </a:ln>
        </p:spPr>
        <p:txBody>
          <a:bodyPr anchor="b">
            <a:noAutofit/>
          </a:bodyPr>
          <a:lstStyle/>
          <a:p>
            <a:pPr algn="r">
              <a:lnSpc>
                <a:spcPct val="100000"/>
              </a:lnSpc>
            </a:pPr>
            <a:fld id="{FF91913E-0910-4284-AEE1-EAA437D492A8}" type="slidenum">
              <a:rPr lang="de-DE" sz="1200" b="0" strike="noStrike" spc="-1">
                <a:solidFill>
                  <a:srgbClr val="000000"/>
                </a:solidFill>
                <a:latin typeface="+mn-lt"/>
                <a:ea typeface="+mn-ea"/>
              </a:rPr>
              <a:t>16</a:t>
            </a:fld>
            <a:endParaRPr lang="en-US" sz="1200" b="0" strike="noStrike" spc="-1">
              <a:latin typeface="Times New Roman"/>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4" name="PlaceHolder 1"/>
          <p:cNvSpPr>
            <a:spLocks noGrp="1"/>
          </p:cNvSpPr>
          <p:nvPr>
            <p:ph type="title"/>
          </p:nvPr>
        </p:nvSpPr>
        <p:spPr>
          <a:xfrm>
            <a:off x="311760" y="1106280"/>
            <a:ext cx="8520120" cy="196308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25" name="PlaceHolder 2"/>
          <p:cNvSpPr>
            <a:spLocks noGrp="1"/>
          </p:cNvSpPr>
          <p:nvPr>
            <p:ph/>
          </p:nvPr>
        </p:nvSpPr>
        <p:spPr>
          <a:xfrm>
            <a:off x="311760" y="3152160"/>
            <a:ext cx="8520120" cy="619920"/>
          </a:xfrm>
          <a:prstGeom prst="rect">
            <a:avLst/>
          </a:prstGeom>
          <a:noFill/>
          <a:ln w="0">
            <a:noFill/>
          </a:ln>
        </p:spPr>
        <p:txBody>
          <a:bodyPr lIns="0" tIns="0" rIns="0" bIns="0" anchor="t">
            <a:normAutofit/>
          </a:bodyPr>
          <a:lstStyle/>
          <a:p>
            <a:endParaRPr lang="en-US" sz="2800" b="0" strike="noStrike" spc="-1">
              <a:solidFill>
                <a:srgbClr val="000000"/>
              </a:solidFill>
              <a:latin typeface="Maven Pro Regular"/>
            </a:endParaRPr>
          </a:p>
        </p:txBody>
      </p:sp>
      <p:sp>
        <p:nvSpPr>
          <p:cNvPr id="26" name="PlaceHolder 3"/>
          <p:cNvSpPr>
            <a:spLocks noGrp="1"/>
          </p:cNvSpPr>
          <p:nvPr>
            <p:ph/>
          </p:nvPr>
        </p:nvSpPr>
        <p:spPr>
          <a:xfrm>
            <a:off x="311760" y="3831480"/>
            <a:ext cx="8520120" cy="619920"/>
          </a:xfrm>
          <a:prstGeom prst="rect">
            <a:avLst/>
          </a:prstGeom>
          <a:noFill/>
          <a:ln w="0">
            <a:noFill/>
          </a:ln>
        </p:spPr>
        <p:txBody>
          <a:bodyPr lIns="0" tIns="0" rIns="0" bIns="0" anchor="t">
            <a:normAutofit/>
          </a:bodyPr>
          <a:lstStyle/>
          <a:p>
            <a:endParaRPr lang="en-US" sz="2800" b="0" strike="noStrike" spc="-1">
              <a:solidFill>
                <a:srgbClr val="000000"/>
              </a:solidFill>
              <a:latin typeface="Maven Pro Regul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311760" y="1106280"/>
            <a:ext cx="8520120" cy="196308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28" name="PlaceHolder 2"/>
          <p:cNvSpPr>
            <a:spLocks noGrp="1"/>
          </p:cNvSpPr>
          <p:nvPr>
            <p:ph/>
          </p:nvPr>
        </p:nvSpPr>
        <p:spPr>
          <a:xfrm>
            <a:off x="311760" y="3152160"/>
            <a:ext cx="4157640" cy="619920"/>
          </a:xfrm>
          <a:prstGeom prst="rect">
            <a:avLst/>
          </a:prstGeom>
          <a:noFill/>
          <a:ln w="0">
            <a:noFill/>
          </a:ln>
        </p:spPr>
        <p:txBody>
          <a:bodyPr lIns="0" tIns="0" rIns="0" bIns="0" anchor="t">
            <a:normAutofit/>
          </a:bodyPr>
          <a:lstStyle/>
          <a:p>
            <a:endParaRPr lang="en-US" sz="2800" b="0" strike="noStrike" spc="-1">
              <a:solidFill>
                <a:srgbClr val="000000"/>
              </a:solidFill>
              <a:latin typeface="Maven Pro Regular"/>
            </a:endParaRPr>
          </a:p>
        </p:txBody>
      </p:sp>
      <p:sp>
        <p:nvSpPr>
          <p:cNvPr id="29" name="PlaceHolder 3"/>
          <p:cNvSpPr>
            <a:spLocks noGrp="1"/>
          </p:cNvSpPr>
          <p:nvPr>
            <p:ph/>
          </p:nvPr>
        </p:nvSpPr>
        <p:spPr>
          <a:xfrm>
            <a:off x="4677840" y="3152160"/>
            <a:ext cx="4157640" cy="619920"/>
          </a:xfrm>
          <a:prstGeom prst="rect">
            <a:avLst/>
          </a:prstGeom>
          <a:noFill/>
          <a:ln w="0">
            <a:noFill/>
          </a:ln>
        </p:spPr>
        <p:txBody>
          <a:bodyPr lIns="0" tIns="0" rIns="0" bIns="0" anchor="t">
            <a:normAutofit/>
          </a:bodyPr>
          <a:lstStyle/>
          <a:p>
            <a:endParaRPr lang="en-US" sz="2800" b="0" strike="noStrike" spc="-1">
              <a:solidFill>
                <a:srgbClr val="000000"/>
              </a:solidFill>
              <a:latin typeface="Maven Pro Regular"/>
            </a:endParaRPr>
          </a:p>
        </p:txBody>
      </p:sp>
      <p:sp>
        <p:nvSpPr>
          <p:cNvPr id="30" name="PlaceHolder 4"/>
          <p:cNvSpPr>
            <a:spLocks noGrp="1"/>
          </p:cNvSpPr>
          <p:nvPr>
            <p:ph/>
          </p:nvPr>
        </p:nvSpPr>
        <p:spPr>
          <a:xfrm>
            <a:off x="311760" y="3831480"/>
            <a:ext cx="4157640" cy="619920"/>
          </a:xfrm>
          <a:prstGeom prst="rect">
            <a:avLst/>
          </a:prstGeom>
          <a:noFill/>
          <a:ln w="0">
            <a:noFill/>
          </a:ln>
        </p:spPr>
        <p:txBody>
          <a:bodyPr lIns="0" tIns="0" rIns="0" bIns="0" anchor="t">
            <a:normAutofit/>
          </a:bodyPr>
          <a:lstStyle/>
          <a:p>
            <a:endParaRPr lang="en-US" sz="2800" b="0" strike="noStrike" spc="-1">
              <a:solidFill>
                <a:srgbClr val="000000"/>
              </a:solidFill>
              <a:latin typeface="Maven Pro Regular"/>
            </a:endParaRPr>
          </a:p>
        </p:txBody>
      </p:sp>
      <p:sp>
        <p:nvSpPr>
          <p:cNvPr id="31" name="PlaceHolder 5"/>
          <p:cNvSpPr>
            <a:spLocks noGrp="1"/>
          </p:cNvSpPr>
          <p:nvPr>
            <p:ph/>
          </p:nvPr>
        </p:nvSpPr>
        <p:spPr>
          <a:xfrm>
            <a:off x="4677840" y="3831480"/>
            <a:ext cx="4157640" cy="619920"/>
          </a:xfrm>
          <a:prstGeom prst="rect">
            <a:avLst/>
          </a:prstGeom>
          <a:noFill/>
          <a:ln w="0">
            <a:noFill/>
          </a:ln>
        </p:spPr>
        <p:txBody>
          <a:bodyPr lIns="0" tIns="0" rIns="0" bIns="0" anchor="t">
            <a:normAutofit/>
          </a:bodyPr>
          <a:lstStyle/>
          <a:p>
            <a:endParaRPr lang="en-US" sz="2800" b="0" strike="noStrike" spc="-1">
              <a:solidFill>
                <a:srgbClr val="000000"/>
              </a:solidFill>
              <a:latin typeface="Maven Pro Regula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2" name="PlaceHolder 1"/>
          <p:cNvSpPr>
            <a:spLocks noGrp="1"/>
          </p:cNvSpPr>
          <p:nvPr>
            <p:ph type="title"/>
          </p:nvPr>
        </p:nvSpPr>
        <p:spPr>
          <a:xfrm>
            <a:off x="311760" y="1106280"/>
            <a:ext cx="8520120" cy="196308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33" name="PlaceHolder 2"/>
          <p:cNvSpPr>
            <a:spLocks noGrp="1"/>
          </p:cNvSpPr>
          <p:nvPr>
            <p:ph/>
          </p:nvPr>
        </p:nvSpPr>
        <p:spPr>
          <a:xfrm>
            <a:off x="311760" y="3152160"/>
            <a:ext cx="2743200" cy="619920"/>
          </a:xfrm>
          <a:prstGeom prst="rect">
            <a:avLst/>
          </a:prstGeom>
          <a:noFill/>
          <a:ln w="0">
            <a:noFill/>
          </a:ln>
        </p:spPr>
        <p:txBody>
          <a:bodyPr lIns="0" tIns="0" rIns="0" bIns="0" anchor="t">
            <a:normAutofit fontScale="80000"/>
          </a:bodyPr>
          <a:lstStyle/>
          <a:p>
            <a:endParaRPr lang="en-US" sz="2800" b="0" strike="noStrike" spc="-1">
              <a:solidFill>
                <a:srgbClr val="000000"/>
              </a:solidFill>
              <a:latin typeface="Maven Pro Regular"/>
            </a:endParaRPr>
          </a:p>
        </p:txBody>
      </p:sp>
      <p:sp>
        <p:nvSpPr>
          <p:cNvPr id="34" name="PlaceHolder 3"/>
          <p:cNvSpPr>
            <a:spLocks noGrp="1"/>
          </p:cNvSpPr>
          <p:nvPr>
            <p:ph/>
          </p:nvPr>
        </p:nvSpPr>
        <p:spPr>
          <a:xfrm>
            <a:off x="3192480" y="3152160"/>
            <a:ext cx="2743200" cy="619920"/>
          </a:xfrm>
          <a:prstGeom prst="rect">
            <a:avLst/>
          </a:prstGeom>
          <a:noFill/>
          <a:ln w="0">
            <a:noFill/>
          </a:ln>
        </p:spPr>
        <p:txBody>
          <a:bodyPr lIns="0" tIns="0" rIns="0" bIns="0" anchor="t">
            <a:normAutofit fontScale="80000"/>
          </a:bodyPr>
          <a:lstStyle/>
          <a:p>
            <a:endParaRPr lang="en-US" sz="2800" b="0" strike="noStrike" spc="-1">
              <a:solidFill>
                <a:srgbClr val="000000"/>
              </a:solidFill>
              <a:latin typeface="Maven Pro Regular"/>
            </a:endParaRPr>
          </a:p>
        </p:txBody>
      </p:sp>
      <p:sp>
        <p:nvSpPr>
          <p:cNvPr id="35" name="PlaceHolder 4"/>
          <p:cNvSpPr>
            <a:spLocks noGrp="1"/>
          </p:cNvSpPr>
          <p:nvPr>
            <p:ph/>
          </p:nvPr>
        </p:nvSpPr>
        <p:spPr>
          <a:xfrm>
            <a:off x="6073200" y="3152160"/>
            <a:ext cx="2743200" cy="619920"/>
          </a:xfrm>
          <a:prstGeom prst="rect">
            <a:avLst/>
          </a:prstGeom>
          <a:noFill/>
          <a:ln w="0">
            <a:noFill/>
          </a:ln>
        </p:spPr>
        <p:txBody>
          <a:bodyPr lIns="0" tIns="0" rIns="0" bIns="0" anchor="t">
            <a:normAutofit fontScale="80000"/>
          </a:bodyPr>
          <a:lstStyle/>
          <a:p>
            <a:endParaRPr lang="en-US" sz="2800" b="0" strike="noStrike" spc="-1">
              <a:solidFill>
                <a:srgbClr val="000000"/>
              </a:solidFill>
              <a:latin typeface="Maven Pro Regular"/>
            </a:endParaRPr>
          </a:p>
        </p:txBody>
      </p:sp>
      <p:sp>
        <p:nvSpPr>
          <p:cNvPr id="36" name="PlaceHolder 5"/>
          <p:cNvSpPr>
            <a:spLocks noGrp="1"/>
          </p:cNvSpPr>
          <p:nvPr>
            <p:ph/>
          </p:nvPr>
        </p:nvSpPr>
        <p:spPr>
          <a:xfrm>
            <a:off x="311760" y="3831480"/>
            <a:ext cx="2743200" cy="619920"/>
          </a:xfrm>
          <a:prstGeom prst="rect">
            <a:avLst/>
          </a:prstGeom>
          <a:noFill/>
          <a:ln w="0">
            <a:noFill/>
          </a:ln>
        </p:spPr>
        <p:txBody>
          <a:bodyPr lIns="0" tIns="0" rIns="0" bIns="0" anchor="t">
            <a:normAutofit fontScale="80000"/>
          </a:bodyPr>
          <a:lstStyle/>
          <a:p>
            <a:endParaRPr lang="en-US" sz="2800" b="0" strike="noStrike" spc="-1">
              <a:solidFill>
                <a:srgbClr val="000000"/>
              </a:solidFill>
              <a:latin typeface="Maven Pro Regular"/>
            </a:endParaRPr>
          </a:p>
        </p:txBody>
      </p:sp>
      <p:sp>
        <p:nvSpPr>
          <p:cNvPr id="37" name="PlaceHolder 6"/>
          <p:cNvSpPr>
            <a:spLocks noGrp="1"/>
          </p:cNvSpPr>
          <p:nvPr>
            <p:ph/>
          </p:nvPr>
        </p:nvSpPr>
        <p:spPr>
          <a:xfrm>
            <a:off x="3192480" y="3831480"/>
            <a:ext cx="2743200" cy="619920"/>
          </a:xfrm>
          <a:prstGeom prst="rect">
            <a:avLst/>
          </a:prstGeom>
          <a:noFill/>
          <a:ln w="0">
            <a:noFill/>
          </a:ln>
        </p:spPr>
        <p:txBody>
          <a:bodyPr lIns="0" tIns="0" rIns="0" bIns="0" anchor="t">
            <a:normAutofit fontScale="80000"/>
          </a:bodyPr>
          <a:lstStyle/>
          <a:p>
            <a:endParaRPr lang="en-US" sz="2800" b="0" strike="noStrike" spc="-1">
              <a:solidFill>
                <a:srgbClr val="000000"/>
              </a:solidFill>
              <a:latin typeface="Maven Pro Regular"/>
            </a:endParaRPr>
          </a:p>
        </p:txBody>
      </p:sp>
      <p:sp>
        <p:nvSpPr>
          <p:cNvPr id="38" name="PlaceHolder 7"/>
          <p:cNvSpPr>
            <a:spLocks noGrp="1"/>
          </p:cNvSpPr>
          <p:nvPr>
            <p:ph/>
          </p:nvPr>
        </p:nvSpPr>
        <p:spPr>
          <a:xfrm>
            <a:off x="6073200" y="3831480"/>
            <a:ext cx="2743200" cy="619920"/>
          </a:xfrm>
          <a:prstGeom prst="rect">
            <a:avLst/>
          </a:prstGeom>
          <a:noFill/>
          <a:ln w="0">
            <a:noFill/>
          </a:ln>
        </p:spPr>
        <p:txBody>
          <a:bodyPr lIns="0" tIns="0" rIns="0" bIns="0" anchor="t">
            <a:normAutofit fontScale="80000"/>
          </a:bodyPr>
          <a:lstStyle/>
          <a:p>
            <a:endParaRPr lang="en-US" sz="2800" b="0" strike="noStrike" spc="-1">
              <a:solidFill>
                <a:srgbClr val="000000"/>
              </a:solidFill>
              <a:latin typeface="Maven Pro Regul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4" name="PlaceHolder 1"/>
          <p:cNvSpPr>
            <a:spLocks noGrp="1"/>
          </p:cNvSpPr>
          <p:nvPr>
            <p:ph type="title"/>
          </p:nvPr>
        </p:nvSpPr>
        <p:spPr>
          <a:xfrm>
            <a:off x="311760" y="1106280"/>
            <a:ext cx="8520120" cy="196308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45" name="PlaceHolder 2"/>
          <p:cNvSpPr>
            <a:spLocks noGrp="1"/>
          </p:cNvSpPr>
          <p:nvPr>
            <p:ph type="subTitle"/>
          </p:nvPr>
        </p:nvSpPr>
        <p:spPr>
          <a:xfrm>
            <a:off x="311760" y="3152160"/>
            <a:ext cx="8520120" cy="1300320"/>
          </a:xfrm>
          <a:prstGeom prst="rect">
            <a:avLst/>
          </a:prstGeom>
          <a:noFill/>
          <a:ln w="0">
            <a:noFill/>
          </a:ln>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6" name="PlaceHolder 1"/>
          <p:cNvSpPr>
            <a:spLocks noGrp="1"/>
          </p:cNvSpPr>
          <p:nvPr>
            <p:ph type="title"/>
          </p:nvPr>
        </p:nvSpPr>
        <p:spPr>
          <a:xfrm>
            <a:off x="311760" y="1106280"/>
            <a:ext cx="8520120" cy="196308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47" name="PlaceHolder 2"/>
          <p:cNvSpPr>
            <a:spLocks noGrp="1"/>
          </p:cNvSpPr>
          <p:nvPr>
            <p:ph/>
          </p:nvPr>
        </p:nvSpPr>
        <p:spPr>
          <a:xfrm>
            <a:off x="311760" y="3152160"/>
            <a:ext cx="8520120" cy="1300320"/>
          </a:xfrm>
          <a:prstGeom prst="rect">
            <a:avLst/>
          </a:prstGeom>
          <a:noFill/>
          <a:ln w="0">
            <a:noFill/>
          </a:ln>
        </p:spPr>
        <p:txBody>
          <a:bodyPr lIns="0" tIns="0" rIns="0" bIns="0" anchor="t">
            <a:normAutofit/>
          </a:bodyPr>
          <a:lstStyle/>
          <a:p>
            <a:endParaRPr lang="en-US" sz="2800" b="0" strike="noStrike" spc="-1">
              <a:solidFill>
                <a:srgbClr val="000000"/>
              </a:solidFill>
              <a:latin typeface="Maven Pro Regul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311760" y="1106280"/>
            <a:ext cx="8520120" cy="196308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49" name="PlaceHolder 2"/>
          <p:cNvSpPr>
            <a:spLocks noGrp="1"/>
          </p:cNvSpPr>
          <p:nvPr>
            <p:ph/>
          </p:nvPr>
        </p:nvSpPr>
        <p:spPr>
          <a:xfrm>
            <a:off x="311760" y="3152160"/>
            <a:ext cx="4157640" cy="1300320"/>
          </a:xfrm>
          <a:prstGeom prst="rect">
            <a:avLst/>
          </a:prstGeom>
          <a:noFill/>
          <a:ln w="0">
            <a:noFill/>
          </a:ln>
        </p:spPr>
        <p:txBody>
          <a:bodyPr lIns="0" tIns="0" rIns="0" bIns="0" anchor="t">
            <a:normAutofit/>
          </a:bodyPr>
          <a:lstStyle/>
          <a:p>
            <a:endParaRPr lang="en-US" sz="2800" b="0" strike="noStrike" spc="-1">
              <a:solidFill>
                <a:srgbClr val="000000"/>
              </a:solidFill>
              <a:latin typeface="Maven Pro Regular"/>
            </a:endParaRPr>
          </a:p>
        </p:txBody>
      </p:sp>
      <p:sp>
        <p:nvSpPr>
          <p:cNvPr id="50" name="PlaceHolder 3"/>
          <p:cNvSpPr>
            <a:spLocks noGrp="1"/>
          </p:cNvSpPr>
          <p:nvPr>
            <p:ph/>
          </p:nvPr>
        </p:nvSpPr>
        <p:spPr>
          <a:xfrm>
            <a:off x="4677840" y="3152160"/>
            <a:ext cx="4157640" cy="1300320"/>
          </a:xfrm>
          <a:prstGeom prst="rect">
            <a:avLst/>
          </a:prstGeom>
          <a:noFill/>
          <a:ln w="0">
            <a:noFill/>
          </a:ln>
        </p:spPr>
        <p:txBody>
          <a:bodyPr lIns="0" tIns="0" rIns="0" bIns="0" anchor="t">
            <a:normAutofit/>
          </a:bodyPr>
          <a:lstStyle/>
          <a:p>
            <a:endParaRPr lang="en-US" sz="2800" b="0" strike="noStrike" spc="-1">
              <a:solidFill>
                <a:srgbClr val="000000"/>
              </a:solidFill>
              <a:latin typeface="Maven Pro Regul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51" name="PlaceHolder 1"/>
          <p:cNvSpPr>
            <a:spLocks noGrp="1"/>
          </p:cNvSpPr>
          <p:nvPr>
            <p:ph type="title"/>
          </p:nvPr>
        </p:nvSpPr>
        <p:spPr>
          <a:xfrm>
            <a:off x="311760" y="1106280"/>
            <a:ext cx="8520120" cy="196308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2" name="PlaceHolder 1"/>
          <p:cNvSpPr>
            <a:spLocks noGrp="1"/>
          </p:cNvSpPr>
          <p:nvPr>
            <p:ph type="subTitle"/>
          </p:nvPr>
        </p:nvSpPr>
        <p:spPr>
          <a:xfrm>
            <a:off x="311760" y="1106280"/>
            <a:ext cx="8520120" cy="9100800"/>
          </a:xfrm>
          <a:prstGeom prst="rect">
            <a:avLst/>
          </a:prstGeom>
          <a:noFill/>
          <a:ln w="0">
            <a:noFill/>
          </a:ln>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311760" y="1106280"/>
            <a:ext cx="8520120" cy="196308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54" name="PlaceHolder 2"/>
          <p:cNvSpPr>
            <a:spLocks noGrp="1"/>
          </p:cNvSpPr>
          <p:nvPr>
            <p:ph/>
          </p:nvPr>
        </p:nvSpPr>
        <p:spPr>
          <a:xfrm>
            <a:off x="311760" y="3152160"/>
            <a:ext cx="4157640" cy="619920"/>
          </a:xfrm>
          <a:prstGeom prst="rect">
            <a:avLst/>
          </a:prstGeom>
          <a:noFill/>
          <a:ln w="0">
            <a:noFill/>
          </a:ln>
        </p:spPr>
        <p:txBody>
          <a:bodyPr lIns="0" tIns="0" rIns="0" bIns="0" anchor="t">
            <a:normAutofit/>
          </a:bodyPr>
          <a:lstStyle/>
          <a:p>
            <a:endParaRPr lang="en-US" sz="2800" b="0" strike="noStrike" spc="-1">
              <a:solidFill>
                <a:srgbClr val="000000"/>
              </a:solidFill>
              <a:latin typeface="Maven Pro Regular"/>
            </a:endParaRPr>
          </a:p>
        </p:txBody>
      </p:sp>
      <p:sp>
        <p:nvSpPr>
          <p:cNvPr id="55" name="PlaceHolder 3"/>
          <p:cNvSpPr>
            <a:spLocks noGrp="1"/>
          </p:cNvSpPr>
          <p:nvPr>
            <p:ph/>
          </p:nvPr>
        </p:nvSpPr>
        <p:spPr>
          <a:xfrm>
            <a:off x="4677840" y="3152160"/>
            <a:ext cx="4157640" cy="1300320"/>
          </a:xfrm>
          <a:prstGeom prst="rect">
            <a:avLst/>
          </a:prstGeom>
          <a:noFill/>
          <a:ln w="0">
            <a:noFill/>
          </a:ln>
        </p:spPr>
        <p:txBody>
          <a:bodyPr lIns="0" tIns="0" rIns="0" bIns="0" anchor="t">
            <a:normAutofit/>
          </a:bodyPr>
          <a:lstStyle/>
          <a:p>
            <a:endParaRPr lang="en-US" sz="2800" b="0" strike="noStrike" spc="-1">
              <a:solidFill>
                <a:srgbClr val="000000"/>
              </a:solidFill>
              <a:latin typeface="Maven Pro Regular"/>
            </a:endParaRPr>
          </a:p>
        </p:txBody>
      </p:sp>
      <p:sp>
        <p:nvSpPr>
          <p:cNvPr id="56" name="PlaceHolder 4"/>
          <p:cNvSpPr>
            <a:spLocks noGrp="1"/>
          </p:cNvSpPr>
          <p:nvPr>
            <p:ph/>
          </p:nvPr>
        </p:nvSpPr>
        <p:spPr>
          <a:xfrm>
            <a:off x="311760" y="3831480"/>
            <a:ext cx="4157640" cy="619920"/>
          </a:xfrm>
          <a:prstGeom prst="rect">
            <a:avLst/>
          </a:prstGeom>
          <a:noFill/>
          <a:ln w="0">
            <a:noFill/>
          </a:ln>
        </p:spPr>
        <p:txBody>
          <a:bodyPr lIns="0" tIns="0" rIns="0" bIns="0" anchor="t">
            <a:normAutofit/>
          </a:bodyPr>
          <a:lstStyle/>
          <a:p>
            <a:endParaRPr lang="en-US" sz="2800" b="0" strike="noStrike" spc="-1">
              <a:solidFill>
                <a:srgbClr val="000000"/>
              </a:solidFill>
              <a:latin typeface="Maven Pro Regul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3" name="PlaceHolder 1"/>
          <p:cNvSpPr>
            <a:spLocks noGrp="1"/>
          </p:cNvSpPr>
          <p:nvPr>
            <p:ph type="title"/>
          </p:nvPr>
        </p:nvSpPr>
        <p:spPr>
          <a:xfrm>
            <a:off x="311760" y="1106280"/>
            <a:ext cx="8520120" cy="196308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4" name="PlaceHolder 2"/>
          <p:cNvSpPr>
            <a:spLocks noGrp="1"/>
          </p:cNvSpPr>
          <p:nvPr>
            <p:ph type="subTitle"/>
          </p:nvPr>
        </p:nvSpPr>
        <p:spPr>
          <a:xfrm>
            <a:off x="311760" y="3152160"/>
            <a:ext cx="8520120" cy="1300320"/>
          </a:xfrm>
          <a:prstGeom prst="rect">
            <a:avLst/>
          </a:prstGeom>
          <a:noFill/>
          <a:ln w="0">
            <a:noFill/>
          </a:ln>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311760" y="1106280"/>
            <a:ext cx="8520120" cy="196308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58" name="PlaceHolder 2"/>
          <p:cNvSpPr>
            <a:spLocks noGrp="1"/>
          </p:cNvSpPr>
          <p:nvPr>
            <p:ph/>
          </p:nvPr>
        </p:nvSpPr>
        <p:spPr>
          <a:xfrm>
            <a:off x="311760" y="3152160"/>
            <a:ext cx="4157640" cy="1300320"/>
          </a:xfrm>
          <a:prstGeom prst="rect">
            <a:avLst/>
          </a:prstGeom>
          <a:noFill/>
          <a:ln w="0">
            <a:noFill/>
          </a:ln>
        </p:spPr>
        <p:txBody>
          <a:bodyPr lIns="0" tIns="0" rIns="0" bIns="0" anchor="t">
            <a:normAutofit/>
          </a:bodyPr>
          <a:lstStyle/>
          <a:p>
            <a:endParaRPr lang="en-US" sz="2800" b="0" strike="noStrike" spc="-1">
              <a:solidFill>
                <a:srgbClr val="000000"/>
              </a:solidFill>
              <a:latin typeface="Maven Pro Regular"/>
            </a:endParaRPr>
          </a:p>
        </p:txBody>
      </p:sp>
      <p:sp>
        <p:nvSpPr>
          <p:cNvPr id="59" name="PlaceHolder 3"/>
          <p:cNvSpPr>
            <a:spLocks noGrp="1"/>
          </p:cNvSpPr>
          <p:nvPr>
            <p:ph/>
          </p:nvPr>
        </p:nvSpPr>
        <p:spPr>
          <a:xfrm>
            <a:off x="4677840" y="3152160"/>
            <a:ext cx="4157640" cy="619920"/>
          </a:xfrm>
          <a:prstGeom prst="rect">
            <a:avLst/>
          </a:prstGeom>
          <a:noFill/>
          <a:ln w="0">
            <a:noFill/>
          </a:ln>
        </p:spPr>
        <p:txBody>
          <a:bodyPr lIns="0" tIns="0" rIns="0" bIns="0" anchor="t">
            <a:normAutofit/>
          </a:bodyPr>
          <a:lstStyle/>
          <a:p>
            <a:endParaRPr lang="en-US" sz="2800" b="0" strike="noStrike" spc="-1">
              <a:solidFill>
                <a:srgbClr val="000000"/>
              </a:solidFill>
              <a:latin typeface="Maven Pro Regular"/>
            </a:endParaRPr>
          </a:p>
        </p:txBody>
      </p:sp>
      <p:sp>
        <p:nvSpPr>
          <p:cNvPr id="60" name="PlaceHolder 4"/>
          <p:cNvSpPr>
            <a:spLocks noGrp="1"/>
          </p:cNvSpPr>
          <p:nvPr>
            <p:ph/>
          </p:nvPr>
        </p:nvSpPr>
        <p:spPr>
          <a:xfrm>
            <a:off x="4677840" y="3831480"/>
            <a:ext cx="4157640" cy="619920"/>
          </a:xfrm>
          <a:prstGeom prst="rect">
            <a:avLst/>
          </a:prstGeom>
          <a:noFill/>
          <a:ln w="0">
            <a:noFill/>
          </a:ln>
        </p:spPr>
        <p:txBody>
          <a:bodyPr lIns="0" tIns="0" rIns="0" bIns="0" anchor="t">
            <a:normAutofit/>
          </a:bodyPr>
          <a:lstStyle/>
          <a:p>
            <a:endParaRPr lang="en-US" sz="2800" b="0" strike="noStrike" spc="-1">
              <a:solidFill>
                <a:srgbClr val="000000"/>
              </a:solidFill>
              <a:latin typeface="Maven Pro Regula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311760" y="1106280"/>
            <a:ext cx="8520120" cy="196308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62" name="PlaceHolder 2"/>
          <p:cNvSpPr>
            <a:spLocks noGrp="1"/>
          </p:cNvSpPr>
          <p:nvPr>
            <p:ph/>
          </p:nvPr>
        </p:nvSpPr>
        <p:spPr>
          <a:xfrm>
            <a:off x="311760" y="3152160"/>
            <a:ext cx="4157640" cy="619920"/>
          </a:xfrm>
          <a:prstGeom prst="rect">
            <a:avLst/>
          </a:prstGeom>
          <a:noFill/>
          <a:ln w="0">
            <a:noFill/>
          </a:ln>
        </p:spPr>
        <p:txBody>
          <a:bodyPr lIns="0" tIns="0" rIns="0" bIns="0" anchor="t">
            <a:normAutofit/>
          </a:bodyPr>
          <a:lstStyle/>
          <a:p>
            <a:endParaRPr lang="en-US" sz="2800" b="0" strike="noStrike" spc="-1">
              <a:solidFill>
                <a:srgbClr val="000000"/>
              </a:solidFill>
              <a:latin typeface="Maven Pro Regular"/>
            </a:endParaRPr>
          </a:p>
        </p:txBody>
      </p:sp>
      <p:sp>
        <p:nvSpPr>
          <p:cNvPr id="63" name="PlaceHolder 3"/>
          <p:cNvSpPr>
            <a:spLocks noGrp="1"/>
          </p:cNvSpPr>
          <p:nvPr>
            <p:ph/>
          </p:nvPr>
        </p:nvSpPr>
        <p:spPr>
          <a:xfrm>
            <a:off x="4677840" y="3152160"/>
            <a:ext cx="4157640" cy="619920"/>
          </a:xfrm>
          <a:prstGeom prst="rect">
            <a:avLst/>
          </a:prstGeom>
          <a:noFill/>
          <a:ln w="0">
            <a:noFill/>
          </a:ln>
        </p:spPr>
        <p:txBody>
          <a:bodyPr lIns="0" tIns="0" rIns="0" bIns="0" anchor="t">
            <a:normAutofit/>
          </a:bodyPr>
          <a:lstStyle/>
          <a:p>
            <a:endParaRPr lang="en-US" sz="2800" b="0" strike="noStrike" spc="-1">
              <a:solidFill>
                <a:srgbClr val="000000"/>
              </a:solidFill>
              <a:latin typeface="Maven Pro Regular"/>
            </a:endParaRPr>
          </a:p>
        </p:txBody>
      </p:sp>
      <p:sp>
        <p:nvSpPr>
          <p:cNvPr id="64" name="PlaceHolder 4"/>
          <p:cNvSpPr>
            <a:spLocks noGrp="1"/>
          </p:cNvSpPr>
          <p:nvPr>
            <p:ph/>
          </p:nvPr>
        </p:nvSpPr>
        <p:spPr>
          <a:xfrm>
            <a:off x="311760" y="3831480"/>
            <a:ext cx="8520120" cy="619920"/>
          </a:xfrm>
          <a:prstGeom prst="rect">
            <a:avLst/>
          </a:prstGeom>
          <a:noFill/>
          <a:ln w="0">
            <a:noFill/>
          </a:ln>
        </p:spPr>
        <p:txBody>
          <a:bodyPr lIns="0" tIns="0" rIns="0" bIns="0" anchor="t">
            <a:normAutofit/>
          </a:bodyPr>
          <a:lstStyle/>
          <a:p>
            <a:endParaRPr lang="en-US" sz="2800" b="0" strike="noStrike" spc="-1">
              <a:solidFill>
                <a:srgbClr val="000000"/>
              </a:solidFill>
              <a:latin typeface="Maven Pro Regula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5" name="PlaceHolder 1"/>
          <p:cNvSpPr>
            <a:spLocks noGrp="1"/>
          </p:cNvSpPr>
          <p:nvPr>
            <p:ph type="title"/>
          </p:nvPr>
        </p:nvSpPr>
        <p:spPr>
          <a:xfrm>
            <a:off x="311760" y="1106280"/>
            <a:ext cx="8520120" cy="196308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66" name="PlaceHolder 2"/>
          <p:cNvSpPr>
            <a:spLocks noGrp="1"/>
          </p:cNvSpPr>
          <p:nvPr>
            <p:ph/>
          </p:nvPr>
        </p:nvSpPr>
        <p:spPr>
          <a:xfrm>
            <a:off x="311760" y="3152160"/>
            <a:ext cx="8520120" cy="619920"/>
          </a:xfrm>
          <a:prstGeom prst="rect">
            <a:avLst/>
          </a:prstGeom>
          <a:noFill/>
          <a:ln w="0">
            <a:noFill/>
          </a:ln>
        </p:spPr>
        <p:txBody>
          <a:bodyPr lIns="0" tIns="0" rIns="0" bIns="0" anchor="t">
            <a:normAutofit/>
          </a:bodyPr>
          <a:lstStyle/>
          <a:p>
            <a:endParaRPr lang="en-US" sz="2800" b="0" strike="noStrike" spc="-1">
              <a:solidFill>
                <a:srgbClr val="000000"/>
              </a:solidFill>
              <a:latin typeface="Maven Pro Regular"/>
            </a:endParaRPr>
          </a:p>
        </p:txBody>
      </p:sp>
      <p:sp>
        <p:nvSpPr>
          <p:cNvPr id="67" name="PlaceHolder 3"/>
          <p:cNvSpPr>
            <a:spLocks noGrp="1"/>
          </p:cNvSpPr>
          <p:nvPr>
            <p:ph/>
          </p:nvPr>
        </p:nvSpPr>
        <p:spPr>
          <a:xfrm>
            <a:off x="311760" y="3831480"/>
            <a:ext cx="8520120" cy="619920"/>
          </a:xfrm>
          <a:prstGeom prst="rect">
            <a:avLst/>
          </a:prstGeom>
          <a:noFill/>
          <a:ln w="0">
            <a:noFill/>
          </a:ln>
        </p:spPr>
        <p:txBody>
          <a:bodyPr lIns="0" tIns="0" rIns="0" bIns="0" anchor="t">
            <a:normAutofit/>
          </a:bodyPr>
          <a:lstStyle/>
          <a:p>
            <a:endParaRPr lang="en-US" sz="2800" b="0" strike="noStrike" spc="-1">
              <a:solidFill>
                <a:srgbClr val="000000"/>
              </a:solidFill>
              <a:latin typeface="Maven Pro Regula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68" name="PlaceHolder 1"/>
          <p:cNvSpPr>
            <a:spLocks noGrp="1"/>
          </p:cNvSpPr>
          <p:nvPr>
            <p:ph type="title"/>
          </p:nvPr>
        </p:nvSpPr>
        <p:spPr>
          <a:xfrm>
            <a:off x="311760" y="1106280"/>
            <a:ext cx="8520120" cy="196308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69" name="PlaceHolder 2"/>
          <p:cNvSpPr>
            <a:spLocks noGrp="1"/>
          </p:cNvSpPr>
          <p:nvPr>
            <p:ph/>
          </p:nvPr>
        </p:nvSpPr>
        <p:spPr>
          <a:xfrm>
            <a:off x="311760" y="3152160"/>
            <a:ext cx="4157640" cy="619920"/>
          </a:xfrm>
          <a:prstGeom prst="rect">
            <a:avLst/>
          </a:prstGeom>
          <a:noFill/>
          <a:ln w="0">
            <a:noFill/>
          </a:ln>
        </p:spPr>
        <p:txBody>
          <a:bodyPr lIns="0" tIns="0" rIns="0" bIns="0" anchor="t">
            <a:normAutofit/>
          </a:bodyPr>
          <a:lstStyle/>
          <a:p>
            <a:endParaRPr lang="en-US" sz="2800" b="0" strike="noStrike" spc="-1">
              <a:solidFill>
                <a:srgbClr val="000000"/>
              </a:solidFill>
              <a:latin typeface="Maven Pro Regular"/>
            </a:endParaRPr>
          </a:p>
        </p:txBody>
      </p:sp>
      <p:sp>
        <p:nvSpPr>
          <p:cNvPr id="70" name="PlaceHolder 3"/>
          <p:cNvSpPr>
            <a:spLocks noGrp="1"/>
          </p:cNvSpPr>
          <p:nvPr>
            <p:ph/>
          </p:nvPr>
        </p:nvSpPr>
        <p:spPr>
          <a:xfrm>
            <a:off x="4677840" y="3152160"/>
            <a:ext cx="4157640" cy="619920"/>
          </a:xfrm>
          <a:prstGeom prst="rect">
            <a:avLst/>
          </a:prstGeom>
          <a:noFill/>
          <a:ln w="0">
            <a:noFill/>
          </a:ln>
        </p:spPr>
        <p:txBody>
          <a:bodyPr lIns="0" tIns="0" rIns="0" bIns="0" anchor="t">
            <a:normAutofit/>
          </a:bodyPr>
          <a:lstStyle/>
          <a:p>
            <a:endParaRPr lang="en-US" sz="2800" b="0" strike="noStrike" spc="-1">
              <a:solidFill>
                <a:srgbClr val="000000"/>
              </a:solidFill>
              <a:latin typeface="Maven Pro Regular"/>
            </a:endParaRPr>
          </a:p>
        </p:txBody>
      </p:sp>
      <p:sp>
        <p:nvSpPr>
          <p:cNvPr id="71" name="PlaceHolder 4"/>
          <p:cNvSpPr>
            <a:spLocks noGrp="1"/>
          </p:cNvSpPr>
          <p:nvPr>
            <p:ph/>
          </p:nvPr>
        </p:nvSpPr>
        <p:spPr>
          <a:xfrm>
            <a:off x="311760" y="3831480"/>
            <a:ext cx="4157640" cy="619920"/>
          </a:xfrm>
          <a:prstGeom prst="rect">
            <a:avLst/>
          </a:prstGeom>
          <a:noFill/>
          <a:ln w="0">
            <a:noFill/>
          </a:ln>
        </p:spPr>
        <p:txBody>
          <a:bodyPr lIns="0" tIns="0" rIns="0" bIns="0" anchor="t">
            <a:normAutofit/>
          </a:bodyPr>
          <a:lstStyle/>
          <a:p>
            <a:endParaRPr lang="en-US" sz="2800" b="0" strike="noStrike" spc="-1">
              <a:solidFill>
                <a:srgbClr val="000000"/>
              </a:solidFill>
              <a:latin typeface="Maven Pro Regular"/>
            </a:endParaRPr>
          </a:p>
        </p:txBody>
      </p:sp>
      <p:sp>
        <p:nvSpPr>
          <p:cNvPr id="72" name="PlaceHolder 5"/>
          <p:cNvSpPr>
            <a:spLocks noGrp="1"/>
          </p:cNvSpPr>
          <p:nvPr>
            <p:ph/>
          </p:nvPr>
        </p:nvSpPr>
        <p:spPr>
          <a:xfrm>
            <a:off x="4677840" y="3831480"/>
            <a:ext cx="4157640" cy="619920"/>
          </a:xfrm>
          <a:prstGeom prst="rect">
            <a:avLst/>
          </a:prstGeom>
          <a:noFill/>
          <a:ln w="0">
            <a:noFill/>
          </a:ln>
        </p:spPr>
        <p:txBody>
          <a:bodyPr lIns="0" tIns="0" rIns="0" bIns="0" anchor="t">
            <a:normAutofit/>
          </a:bodyPr>
          <a:lstStyle/>
          <a:p>
            <a:endParaRPr lang="en-US" sz="2800" b="0" strike="noStrike" spc="-1">
              <a:solidFill>
                <a:srgbClr val="000000"/>
              </a:solidFill>
              <a:latin typeface="Maven Pro Regula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73" name="PlaceHolder 1"/>
          <p:cNvSpPr>
            <a:spLocks noGrp="1"/>
          </p:cNvSpPr>
          <p:nvPr>
            <p:ph type="title"/>
          </p:nvPr>
        </p:nvSpPr>
        <p:spPr>
          <a:xfrm>
            <a:off x="311760" y="1106280"/>
            <a:ext cx="8520120" cy="196308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74" name="PlaceHolder 2"/>
          <p:cNvSpPr>
            <a:spLocks noGrp="1"/>
          </p:cNvSpPr>
          <p:nvPr>
            <p:ph/>
          </p:nvPr>
        </p:nvSpPr>
        <p:spPr>
          <a:xfrm>
            <a:off x="311760" y="3152160"/>
            <a:ext cx="2743200" cy="619920"/>
          </a:xfrm>
          <a:prstGeom prst="rect">
            <a:avLst/>
          </a:prstGeom>
          <a:noFill/>
          <a:ln w="0">
            <a:noFill/>
          </a:ln>
        </p:spPr>
        <p:txBody>
          <a:bodyPr lIns="0" tIns="0" rIns="0" bIns="0" anchor="t">
            <a:normAutofit fontScale="80000"/>
          </a:bodyPr>
          <a:lstStyle/>
          <a:p>
            <a:endParaRPr lang="en-US" sz="2800" b="0" strike="noStrike" spc="-1">
              <a:solidFill>
                <a:srgbClr val="000000"/>
              </a:solidFill>
              <a:latin typeface="Maven Pro Regular"/>
            </a:endParaRPr>
          </a:p>
        </p:txBody>
      </p:sp>
      <p:sp>
        <p:nvSpPr>
          <p:cNvPr id="75" name="PlaceHolder 3"/>
          <p:cNvSpPr>
            <a:spLocks noGrp="1"/>
          </p:cNvSpPr>
          <p:nvPr>
            <p:ph/>
          </p:nvPr>
        </p:nvSpPr>
        <p:spPr>
          <a:xfrm>
            <a:off x="3192480" y="3152160"/>
            <a:ext cx="2743200" cy="619920"/>
          </a:xfrm>
          <a:prstGeom prst="rect">
            <a:avLst/>
          </a:prstGeom>
          <a:noFill/>
          <a:ln w="0">
            <a:noFill/>
          </a:ln>
        </p:spPr>
        <p:txBody>
          <a:bodyPr lIns="0" tIns="0" rIns="0" bIns="0" anchor="t">
            <a:normAutofit fontScale="80000"/>
          </a:bodyPr>
          <a:lstStyle/>
          <a:p>
            <a:endParaRPr lang="en-US" sz="2800" b="0" strike="noStrike" spc="-1">
              <a:solidFill>
                <a:srgbClr val="000000"/>
              </a:solidFill>
              <a:latin typeface="Maven Pro Regular"/>
            </a:endParaRPr>
          </a:p>
        </p:txBody>
      </p:sp>
      <p:sp>
        <p:nvSpPr>
          <p:cNvPr id="76" name="PlaceHolder 4"/>
          <p:cNvSpPr>
            <a:spLocks noGrp="1"/>
          </p:cNvSpPr>
          <p:nvPr>
            <p:ph/>
          </p:nvPr>
        </p:nvSpPr>
        <p:spPr>
          <a:xfrm>
            <a:off x="6073200" y="3152160"/>
            <a:ext cx="2743200" cy="619920"/>
          </a:xfrm>
          <a:prstGeom prst="rect">
            <a:avLst/>
          </a:prstGeom>
          <a:noFill/>
          <a:ln w="0">
            <a:noFill/>
          </a:ln>
        </p:spPr>
        <p:txBody>
          <a:bodyPr lIns="0" tIns="0" rIns="0" bIns="0" anchor="t">
            <a:normAutofit fontScale="80000"/>
          </a:bodyPr>
          <a:lstStyle/>
          <a:p>
            <a:endParaRPr lang="en-US" sz="2800" b="0" strike="noStrike" spc="-1">
              <a:solidFill>
                <a:srgbClr val="000000"/>
              </a:solidFill>
              <a:latin typeface="Maven Pro Regular"/>
            </a:endParaRPr>
          </a:p>
        </p:txBody>
      </p:sp>
      <p:sp>
        <p:nvSpPr>
          <p:cNvPr id="77" name="PlaceHolder 5"/>
          <p:cNvSpPr>
            <a:spLocks noGrp="1"/>
          </p:cNvSpPr>
          <p:nvPr>
            <p:ph/>
          </p:nvPr>
        </p:nvSpPr>
        <p:spPr>
          <a:xfrm>
            <a:off x="311760" y="3831480"/>
            <a:ext cx="2743200" cy="619920"/>
          </a:xfrm>
          <a:prstGeom prst="rect">
            <a:avLst/>
          </a:prstGeom>
          <a:noFill/>
          <a:ln w="0">
            <a:noFill/>
          </a:ln>
        </p:spPr>
        <p:txBody>
          <a:bodyPr lIns="0" tIns="0" rIns="0" bIns="0" anchor="t">
            <a:normAutofit fontScale="80000"/>
          </a:bodyPr>
          <a:lstStyle/>
          <a:p>
            <a:endParaRPr lang="en-US" sz="2800" b="0" strike="noStrike" spc="-1">
              <a:solidFill>
                <a:srgbClr val="000000"/>
              </a:solidFill>
              <a:latin typeface="Maven Pro Regular"/>
            </a:endParaRPr>
          </a:p>
        </p:txBody>
      </p:sp>
      <p:sp>
        <p:nvSpPr>
          <p:cNvPr id="78" name="PlaceHolder 6"/>
          <p:cNvSpPr>
            <a:spLocks noGrp="1"/>
          </p:cNvSpPr>
          <p:nvPr>
            <p:ph/>
          </p:nvPr>
        </p:nvSpPr>
        <p:spPr>
          <a:xfrm>
            <a:off x="3192480" y="3831480"/>
            <a:ext cx="2743200" cy="619920"/>
          </a:xfrm>
          <a:prstGeom prst="rect">
            <a:avLst/>
          </a:prstGeom>
          <a:noFill/>
          <a:ln w="0">
            <a:noFill/>
          </a:ln>
        </p:spPr>
        <p:txBody>
          <a:bodyPr lIns="0" tIns="0" rIns="0" bIns="0" anchor="t">
            <a:normAutofit fontScale="80000"/>
          </a:bodyPr>
          <a:lstStyle/>
          <a:p>
            <a:endParaRPr lang="en-US" sz="2800" b="0" strike="noStrike" spc="-1">
              <a:solidFill>
                <a:srgbClr val="000000"/>
              </a:solidFill>
              <a:latin typeface="Maven Pro Regular"/>
            </a:endParaRPr>
          </a:p>
        </p:txBody>
      </p:sp>
      <p:sp>
        <p:nvSpPr>
          <p:cNvPr id="79" name="PlaceHolder 7"/>
          <p:cNvSpPr>
            <a:spLocks noGrp="1"/>
          </p:cNvSpPr>
          <p:nvPr>
            <p:ph/>
          </p:nvPr>
        </p:nvSpPr>
        <p:spPr>
          <a:xfrm>
            <a:off x="6073200" y="3831480"/>
            <a:ext cx="2743200" cy="619920"/>
          </a:xfrm>
          <a:prstGeom prst="rect">
            <a:avLst/>
          </a:prstGeom>
          <a:noFill/>
          <a:ln w="0">
            <a:noFill/>
          </a:ln>
        </p:spPr>
        <p:txBody>
          <a:bodyPr lIns="0" tIns="0" rIns="0" bIns="0" anchor="t">
            <a:normAutofit fontScale="80000"/>
          </a:bodyPr>
          <a:lstStyle/>
          <a:p>
            <a:endParaRPr lang="en-US" sz="2800" b="0" strike="noStrike" spc="-1">
              <a:solidFill>
                <a:srgbClr val="000000"/>
              </a:solidFill>
              <a:latin typeface="Maven Pro Regula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86" name="PlaceHolder 1"/>
          <p:cNvSpPr>
            <a:spLocks noGrp="1"/>
          </p:cNvSpPr>
          <p:nvPr>
            <p:ph type="title"/>
          </p:nvPr>
        </p:nvSpPr>
        <p:spPr>
          <a:xfrm>
            <a:off x="311760" y="1106280"/>
            <a:ext cx="8520120" cy="196308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87" name="PlaceHolder 2"/>
          <p:cNvSpPr>
            <a:spLocks noGrp="1"/>
          </p:cNvSpPr>
          <p:nvPr>
            <p:ph type="subTitle"/>
          </p:nvPr>
        </p:nvSpPr>
        <p:spPr>
          <a:xfrm>
            <a:off x="311760" y="3152160"/>
            <a:ext cx="8520120" cy="1300320"/>
          </a:xfrm>
          <a:prstGeom prst="rect">
            <a:avLst/>
          </a:prstGeom>
          <a:noFill/>
          <a:ln w="0">
            <a:noFill/>
          </a:ln>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88" name="PlaceHolder 1"/>
          <p:cNvSpPr>
            <a:spLocks noGrp="1"/>
          </p:cNvSpPr>
          <p:nvPr>
            <p:ph type="title"/>
          </p:nvPr>
        </p:nvSpPr>
        <p:spPr>
          <a:xfrm>
            <a:off x="311760" y="1106280"/>
            <a:ext cx="8520120" cy="196308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89" name="PlaceHolder 2"/>
          <p:cNvSpPr>
            <a:spLocks noGrp="1"/>
          </p:cNvSpPr>
          <p:nvPr>
            <p:ph/>
          </p:nvPr>
        </p:nvSpPr>
        <p:spPr>
          <a:xfrm>
            <a:off x="311760" y="3152160"/>
            <a:ext cx="8520120" cy="1300320"/>
          </a:xfrm>
          <a:prstGeom prst="rect">
            <a:avLst/>
          </a:prstGeom>
          <a:noFill/>
          <a:ln w="0">
            <a:noFill/>
          </a:ln>
        </p:spPr>
        <p:txBody>
          <a:bodyPr lIns="0" tIns="0" rIns="0" bIns="0" anchor="t">
            <a:normAutofit/>
          </a:bodyPr>
          <a:lstStyle/>
          <a:p>
            <a:endParaRPr lang="en-US" sz="2800" b="0" strike="noStrike" spc="-1">
              <a:solidFill>
                <a:srgbClr val="000000"/>
              </a:solidFill>
              <a:latin typeface="Maven Pro Regular"/>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90" name="PlaceHolder 1"/>
          <p:cNvSpPr>
            <a:spLocks noGrp="1"/>
          </p:cNvSpPr>
          <p:nvPr>
            <p:ph type="title"/>
          </p:nvPr>
        </p:nvSpPr>
        <p:spPr>
          <a:xfrm>
            <a:off x="311760" y="1106280"/>
            <a:ext cx="8520120" cy="196308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91" name="PlaceHolder 2"/>
          <p:cNvSpPr>
            <a:spLocks noGrp="1"/>
          </p:cNvSpPr>
          <p:nvPr>
            <p:ph/>
          </p:nvPr>
        </p:nvSpPr>
        <p:spPr>
          <a:xfrm>
            <a:off x="311760" y="3152160"/>
            <a:ext cx="4157640" cy="1300320"/>
          </a:xfrm>
          <a:prstGeom prst="rect">
            <a:avLst/>
          </a:prstGeom>
          <a:noFill/>
          <a:ln w="0">
            <a:noFill/>
          </a:ln>
        </p:spPr>
        <p:txBody>
          <a:bodyPr lIns="0" tIns="0" rIns="0" bIns="0" anchor="t">
            <a:normAutofit/>
          </a:bodyPr>
          <a:lstStyle/>
          <a:p>
            <a:endParaRPr lang="en-US" sz="2800" b="0" strike="noStrike" spc="-1">
              <a:solidFill>
                <a:srgbClr val="000000"/>
              </a:solidFill>
              <a:latin typeface="Maven Pro Regular"/>
            </a:endParaRPr>
          </a:p>
        </p:txBody>
      </p:sp>
      <p:sp>
        <p:nvSpPr>
          <p:cNvPr id="92" name="PlaceHolder 3"/>
          <p:cNvSpPr>
            <a:spLocks noGrp="1"/>
          </p:cNvSpPr>
          <p:nvPr>
            <p:ph/>
          </p:nvPr>
        </p:nvSpPr>
        <p:spPr>
          <a:xfrm>
            <a:off x="4677840" y="3152160"/>
            <a:ext cx="4157640" cy="1300320"/>
          </a:xfrm>
          <a:prstGeom prst="rect">
            <a:avLst/>
          </a:prstGeom>
          <a:noFill/>
          <a:ln w="0">
            <a:noFill/>
          </a:ln>
        </p:spPr>
        <p:txBody>
          <a:bodyPr lIns="0" tIns="0" rIns="0" bIns="0" anchor="t">
            <a:normAutofit/>
          </a:bodyPr>
          <a:lstStyle/>
          <a:p>
            <a:endParaRPr lang="en-US" sz="2800" b="0" strike="noStrike" spc="-1">
              <a:solidFill>
                <a:srgbClr val="000000"/>
              </a:solidFill>
              <a:latin typeface="Maven Pro Regular"/>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3" name="PlaceHolder 1"/>
          <p:cNvSpPr>
            <a:spLocks noGrp="1"/>
          </p:cNvSpPr>
          <p:nvPr>
            <p:ph type="title"/>
          </p:nvPr>
        </p:nvSpPr>
        <p:spPr>
          <a:xfrm>
            <a:off x="311760" y="1106280"/>
            <a:ext cx="8520120" cy="196308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5" name="PlaceHolder 1"/>
          <p:cNvSpPr>
            <a:spLocks noGrp="1"/>
          </p:cNvSpPr>
          <p:nvPr>
            <p:ph type="title"/>
          </p:nvPr>
        </p:nvSpPr>
        <p:spPr>
          <a:xfrm>
            <a:off x="311760" y="1106280"/>
            <a:ext cx="8520120" cy="196308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6" name="PlaceHolder 2"/>
          <p:cNvSpPr>
            <a:spLocks noGrp="1"/>
          </p:cNvSpPr>
          <p:nvPr>
            <p:ph/>
          </p:nvPr>
        </p:nvSpPr>
        <p:spPr>
          <a:xfrm>
            <a:off x="311760" y="3152160"/>
            <a:ext cx="8520120" cy="1300320"/>
          </a:xfrm>
          <a:prstGeom prst="rect">
            <a:avLst/>
          </a:prstGeom>
          <a:noFill/>
          <a:ln w="0">
            <a:noFill/>
          </a:ln>
        </p:spPr>
        <p:txBody>
          <a:bodyPr lIns="0" tIns="0" rIns="0" bIns="0" anchor="t">
            <a:normAutofit/>
          </a:bodyPr>
          <a:lstStyle/>
          <a:p>
            <a:endParaRPr lang="en-US" sz="2800" b="0" strike="noStrike" spc="-1">
              <a:solidFill>
                <a:srgbClr val="000000"/>
              </a:solidFill>
              <a:latin typeface="Maven Pro Regular"/>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94" name="PlaceHolder 1"/>
          <p:cNvSpPr>
            <a:spLocks noGrp="1"/>
          </p:cNvSpPr>
          <p:nvPr>
            <p:ph type="subTitle"/>
          </p:nvPr>
        </p:nvSpPr>
        <p:spPr>
          <a:xfrm>
            <a:off x="311760" y="1106280"/>
            <a:ext cx="8520120" cy="9100800"/>
          </a:xfrm>
          <a:prstGeom prst="rect">
            <a:avLst/>
          </a:prstGeom>
          <a:noFill/>
          <a:ln w="0">
            <a:noFill/>
          </a:ln>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95" name="PlaceHolder 1"/>
          <p:cNvSpPr>
            <a:spLocks noGrp="1"/>
          </p:cNvSpPr>
          <p:nvPr>
            <p:ph type="title"/>
          </p:nvPr>
        </p:nvSpPr>
        <p:spPr>
          <a:xfrm>
            <a:off x="311760" y="1106280"/>
            <a:ext cx="8520120" cy="196308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96" name="PlaceHolder 2"/>
          <p:cNvSpPr>
            <a:spLocks noGrp="1"/>
          </p:cNvSpPr>
          <p:nvPr>
            <p:ph/>
          </p:nvPr>
        </p:nvSpPr>
        <p:spPr>
          <a:xfrm>
            <a:off x="311760" y="3152160"/>
            <a:ext cx="4157640" cy="619920"/>
          </a:xfrm>
          <a:prstGeom prst="rect">
            <a:avLst/>
          </a:prstGeom>
          <a:noFill/>
          <a:ln w="0">
            <a:noFill/>
          </a:ln>
        </p:spPr>
        <p:txBody>
          <a:bodyPr lIns="0" tIns="0" rIns="0" bIns="0" anchor="t">
            <a:normAutofit/>
          </a:bodyPr>
          <a:lstStyle/>
          <a:p>
            <a:endParaRPr lang="en-US" sz="2800" b="0" strike="noStrike" spc="-1">
              <a:solidFill>
                <a:srgbClr val="000000"/>
              </a:solidFill>
              <a:latin typeface="Maven Pro Regular"/>
            </a:endParaRPr>
          </a:p>
        </p:txBody>
      </p:sp>
      <p:sp>
        <p:nvSpPr>
          <p:cNvPr id="97" name="PlaceHolder 3"/>
          <p:cNvSpPr>
            <a:spLocks noGrp="1"/>
          </p:cNvSpPr>
          <p:nvPr>
            <p:ph/>
          </p:nvPr>
        </p:nvSpPr>
        <p:spPr>
          <a:xfrm>
            <a:off x="4677840" y="3152160"/>
            <a:ext cx="4157640" cy="1300320"/>
          </a:xfrm>
          <a:prstGeom prst="rect">
            <a:avLst/>
          </a:prstGeom>
          <a:noFill/>
          <a:ln w="0">
            <a:noFill/>
          </a:ln>
        </p:spPr>
        <p:txBody>
          <a:bodyPr lIns="0" tIns="0" rIns="0" bIns="0" anchor="t">
            <a:normAutofit/>
          </a:bodyPr>
          <a:lstStyle/>
          <a:p>
            <a:endParaRPr lang="en-US" sz="2800" b="0" strike="noStrike" spc="-1">
              <a:solidFill>
                <a:srgbClr val="000000"/>
              </a:solidFill>
              <a:latin typeface="Maven Pro Regular"/>
            </a:endParaRPr>
          </a:p>
        </p:txBody>
      </p:sp>
      <p:sp>
        <p:nvSpPr>
          <p:cNvPr id="98" name="PlaceHolder 4"/>
          <p:cNvSpPr>
            <a:spLocks noGrp="1"/>
          </p:cNvSpPr>
          <p:nvPr>
            <p:ph/>
          </p:nvPr>
        </p:nvSpPr>
        <p:spPr>
          <a:xfrm>
            <a:off x="311760" y="3831480"/>
            <a:ext cx="4157640" cy="619920"/>
          </a:xfrm>
          <a:prstGeom prst="rect">
            <a:avLst/>
          </a:prstGeom>
          <a:noFill/>
          <a:ln w="0">
            <a:noFill/>
          </a:ln>
        </p:spPr>
        <p:txBody>
          <a:bodyPr lIns="0" tIns="0" rIns="0" bIns="0" anchor="t">
            <a:normAutofit/>
          </a:bodyPr>
          <a:lstStyle/>
          <a:p>
            <a:endParaRPr lang="en-US" sz="2800" b="0" strike="noStrike" spc="-1">
              <a:solidFill>
                <a:srgbClr val="000000"/>
              </a:solidFill>
              <a:latin typeface="Maven Pro Regular"/>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99" name="PlaceHolder 1"/>
          <p:cNvSpPr>
            <a:spLocks noGrp="1"/>
          </p:cNvSpPr>
          <p:nvPr>
            <p:ph type="title"/>
          </p:nvPr>
        </p:nvSpPr>
        <p:spPr>
          <a:xfrm>
            <a:off x="311760" y="1106280"/>
            <a:ext cx="8520120" cy="196308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100" name="PlaceHolder 2"/>
          <p:cNvSpPr>
            <a:spLocks noGrp="1"/>
          </p:cNvSpPr>
          <p:nvPr>
            <p:ph/>
          </p:nvPr>
        </p:nvSpPr>
        <p:spPr>
          <a:xfrm>
            <a:off x="311760" y="3152160"/>
            <a:ext cx="4157640" cy="1300320"/>
          </a:xfrm>
          <a:prstGeom prst="rect">
            <a:avLst/>
          </a:prstGeom>
          <a:noFill/>
          <a:ln w="0">
            <a:noFill/>
          </a:ln>
        </p:spPr>
        <p:txBody>
          <a:bodyPr lIns="0" tIns="0" rIns="0" bIns="0" anchor="t">
            <a:normAutofit/>
          </a:bodyPr>
          <a:lstStyle/>
          <a:p>
            <a:endParaRPr lang="en-US" sz="2800" b="0" strike="noStrike" spc="-1">
              <a:solidFill>
                <a:srgbClr val="000000"/>
              </a:solidFill>
              <a:latin typeface="Maven Pro Regular"/>
            </a:endParaRPr>
          </a:p>
        </p:txBody>
      </p:sp>
      <p:sp>
        <p:nvSpPr>
          <p:cNvPr id="101" name="PlaceHolder 3"/>
          <p:cNvSpPr>
            <a:spLocks noGrp="1"/>
          </p:cNvSpPr>
          <p:nvPr>
            <p:ph/>
          </p:nvPr>
        </p:nvSpPr>
        <p:spPr>
          <a:xfrm>
            <a:off x="4677840" y="3152160"/>
            <a:ext cx="4157640" cy="619920"/>
          </a:xfrm>
          <a:prstGeom prst="rect">
            <a:avLst/>
          </a:prstGeom>
          <a:noFill/>
          <a:ln w="0">
            <a:noFill/>
          </a:ln>
        </p:spPr>
        <p:txBody>
          <a:bodyPr lIns="0" tIns="0" rIns="0" bIns="0" anchor="t">
            <a:normAutofit/>
          </a:bodyPr>
          <a:lstStyle/>
          <a:p>
            <a:endParaRPr lang="en-US" sz="2800" b="0" strike="noStrike" spc="-1">
              <a:solidFill>
                <a:srgbClr val="000000"/>
              </a:solidFill>
              <a:latin typeface="Maven Pro Regular"/>
            </a:endParaRPr>
          </a:p>
        </p:txBody>
      </p:sp>
      <p:sp>
        <p:nvSpPr>
          <p:cNvPr id="102" name="PlaceHolder 4"/>
          <p:cNvSpPr>
            <a:spLocks noGrp="1"/>
          </p:cNvSpPr>
          <p:nvPr>
            <p:ph/>
          </p:nvPr>
        </p:nvSpPr>
        <p:spPr>
          <a:xfrm>
            <a:off x="4677840" y="3831480"/>
            <a:ext cx="4157640" cy="619920"/>
          </a:xfrm>
          <a:prstGeom prst="rect">
            <a:avLst/>
          </a:prstGeom>
          <a:noFill/>
          <a:ln w="0">
            <a:noFill/>
          </a:ln>
        </p:spPr>
        <p:txBody>
          <a:bodyPr lIns="0" tIns="0" rIns="0" bIns="0" anchor="t">
            <a:normAutofit/>
          </a:bodyPr>
          <a:lstStyle/>
          <a:p>
            <a:endParaRPr lang="en-US" sz="2800" b="0" strike="noStrike" spc="-1">
              <a:solidFill>
                <a:srgbClr val="000000"/>
              </a:solidFill>
              <a:latin typeface="Maven Pro Regular"/>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03" name="PlaceHolder 1"/>
          <p:cNvSpPr>
            <a:spLocks noGrp="1"/>
          </p:cNvSpPr>
          <p:nvPr>
            <p:ph type="title"/>
          </p:nvPr>
        </p:nvSpPr>
        <p:spPr>
          <a:xfrm>
            <a:off x="311760" y="1106280"/>
            <a:ext cx="8520120" cy="196308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104" name="PlaceHolder 2"/>
          <p:cNvSpPr>
            <a:spLocks noGrp="1"/>
          </p:cNvSpPr>
          <p:nvPr>
            <p:ph/>
          </p:nvPr>
        </p:nvSpPr>
        <p:spPr>
          <a:xfrm>
            <a:off x="311760" y="3152160"/>
            <a:ext cx="4157640" cy="619920"/>
          </a:xfrm>
          <a:prstGeom prst="rect">
            <a:avLst/>
          </a:prstGeom>
          <a:noFill/>
          <a:ln w="0">
            <a:noFill/>
          </a:ln>
        </p:spPr>
        <p:txBody>
          <a:bodyPr lIns="0" tIns="0" rIns="0" bIns="0" anchor="t">
            <a:normAutofit/>
          </a:bodyPr>
          <a:lstStyle/>
          <a:p>
            <a:endParaRPr lang="en-US" sz="2800" b="0" strike="noStrike" spc="-1">
              <a:solidFill>
                <a:srgbClr val="000000"/>
              </a:solidFill>
              <a:latin typeface="Maven Pro Regular"/>
            </a:endParaRPr>
          </a:p>
        </p:txBody>
      </p:sp>
      <p:sp>
        <p:nvSpPr>
          <p:cNvPr id="105" name="PlaceHolder 3"/>
          <p:cNvSpPr>
            <a:spLocks noGrp="1"/>
          </p:cNvSpPr>
          <p:nvPr>
            <p:ph/>
          </p:nvPr>
        </p:nvSpPr>
        <p:spPr>
          <a:xfrm>
            <a:off x="4677840" y="3152160"/>
            <a:ext cx="4157640" cy="619920"/>
          </a:xfrm>
          <a:prstGeom prst="rect">
            <a:avLst/>
          </a:prstGeom>
          <a:noFill/>
          <a:ln w="0">
            <a:noFill/>
          </a:ln>
        </p:spPr>
        <p:txBody>
          <a:bodyPr lIns="0" tIns="0" rIns="0" bIns="0" anchor="t">
            <a:normAutofit/>
          </a:bodyPr>
          <a:lstStyle/>
          <a:p>
            <a:endParaRPr lang="en-US" sz="2800" b="0" strike="noStrike" spc="-1">
              <a:solidFill>
                <a:srgbClr val="000000"/>
              </a:solidFill>
              <a:latin typeface="Maven Pro Regular"/>
            </a:endParaRPr>
          </a:p>
        </p:txBody>
      </p:sp>
      <p:sp>
        <p:nvSpPr>
          <p:cNvPr id="106" name="PlaceHolder 4"/>
          <p:cNvSpPr>
            <a:spLocks noGrp="1"/>
          </p:cNvSpPr>
          <p:nvPr>
            <p:ph/>
          </p:nvPr>
        </p:nvSpPr>
        <p:spPr>
          <a:xfrm>
            <a:off x="311760" y="3831480"/>
            <a:ext cx="8520120" cy="619920"/>
          </a:xfrm>
          <a:prstGeom prst="rect">
            <a:avLst/>
          </a:prstGeom>
          <a:noFill/>
          <a:ln w="0">
            <a:noFill/>
          </a:ln>
        </p:spPr>
        <p:txBody>
          <a:bodyPr lIns="0" tIns="0" rIns="0" bIns="0" anchor="t">
            <a:normAutofit/>
          </a:bodyPr>
          <a:lstStyle/>
          <a:p>
            <a:endParaRPr lang="en-US" sz="2800" b="0" strike="noStrike" spc="-1">
              <a:solidFill>
                <a:srgbClr val="000000"/>
              </a:solidFill>
              <a:latin typeface="Maven Pro Regular"/>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07" name="PlaceHolder 1"/>
          <p:cNvSpPr>
            <a:spLocks noGrp="1"/>
          </p:cNvSpPr>
          <p:nvPr>
            <p:ph type="title"/>
          </p:nvPr>
        </p:nvSpPr>
        <p:spPr>
          <a:xfrm>
            <a:off x="311760" y="1106280"/>
            <a:ext cx="8520120" cy="196308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108" name="PlaceHolder 2"/>
          <p:cNvSpPr>
            <a:spLocks noGrp="1"/>
          </p:cNvSpPr>
          <p:nvPr>
            <p:ph/>
          </p:nvPr>
        </p:nvSpPr>
        <p:spPr>
          <a:xfrm>
            <a:off x="311760" y="3152160"/>
            <a:ext cx="8520120" cy="619920"/>
          </a:xfrm>
          <a:prstGeom prst="rect">
            <a:avLst/>
          </a:prstGeom>
          <a:noFill/>
          <a:ln w="0">
            <a:noFill/>
          </a:ln>
        </p:spPr>
        <p:txBody>
          <a:bodyPr lIns="0" tIns="0" rIns="0" bIns="0" anchor="t">
            <a:normAutofit/>
          </a:bodyPr>
          <a:lstStyle/>
          <a:p>
            <a:endParaRPr lang="en-US" sz="2800" b="0" strike="noStrike" spc="-1">
              <a:solidFill>
                <a:srgbClr val="000000"/>
              </a:solidFill>
              <a:latin typeface="Maven Pro Regular"/>
            </a:endParaRPr>
          </a:p>
        </p:txBody>
      </p:sp>
      <p:sp>
        <p:nvSpPr>
          <p:cNvPr id="109" name="PlaceHolder 3"/>
          <p:cNvSpPr>
            <a:spLocks noGrp="1"/>
          </p:cNvSpPr>
          <p:nvPr>
            <p:ph/>
          </p:nvPr>
        </p:nvSpPr>
        <p:spPr>
          <a:xfrm>
            <a:off x="311760" y="3831480"/>
            <a:ext cx="8520120" cy="619920"/>
          </a:xfrm>
          <a:prstGeom prst="rect">
            <a:avLst/>
          </a:prstGeom>
          <a:noFill/>
          <a:ln w="0">
            <a:noFill/>
          </a:ln>
        </p:spPr>
        <p:txBody>
          <a:bodyPr lIns="0" tIns="0" rIns="0" bIns="0" anchor="t">
            <a:normAutofit/>
          </a:bodyPr>
          <a:lstStyle/>
          <a:p>
            <a:endParaRPr lang="en-US" sz="2800" b="0" strike="noStrike" spc="-1">
              <a:solidFill>
                <a:srgbClr val="000000"/>
              </a:solidFill>
              <a:latin typeface="Maven Pro Regular"/>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10" name="PlaceHolder 1"/>
          <p:cNvSpPr>
            <a:spLocks noGrp="1"/>
          </p:cNvSpPr>
          <p:nvPr>
            <p:ph type="title"/>
          </p:nvPr>
        </p:nvSpPr>
        <p:spPr>
          <a:xfrm>
            <a:off x="311760" y="1106280"/>
            <a:ext cx="8520120" cy="196308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111" name="PlaceHolder 2"/>
          <p:cNvSpPr>
            <a:spLocks noGrp="1"/>
          </p:cNvSpPr>
          <p:nvPr>
            <p:ph/>
          </p:nvPr>
        </p:nvSpPr>
        <p:spPr>
          <a:xfrm>
            <a:off x="311760" y="3152160"/>
            <a:ext cx="4157640" cy="619920"/>
          </a:xfrm>
          <a:prstGeom prst="rect">
            <a:avLst/>
          </a:prstGeom>
          <a:noFill/>
          <a:ln w="0">
            <a:noFill/>
          </a:ln>
        </p:spPr>
        <p:txBody>
          <a:bodyPr lIns="0" tIns="0" rIns="0" bIns="0" anchor="t">
            <a:normAutofit/>
          </a:bodyPr>
          <a:lstStyle/>
          <a:p>
            <a:endParaRPr lang="en-US" sz="2800" b="0" strike="noStrike" spc="-1">
              <a:solidFill>
                <a:srgbClr val="000000"/>
              </a:solidFill>
              <a:latin typeface="Maven Pro Regular"/>
            </a:endParaRPr>
          </a:p>
        </p:txBody>
      </p:sp>
      <p:sp>
        <p:nvSpPr>
          <p:cNvPr id="112" name="PlaceHolder 3"/>
          <p:cNvSpPr>
            <a:spLocks noGrp="1"/>
          </p:cNvSpPr>
          <p:nvPr>
            <p:ph/>
          </p:nvPr>
        </p:nvSpPr>
        <p:spPr>
          <a:xfrm>
            <a:off x="4677840" y="3152160"/>
            <a:ext cx="4157640" cy="619920"/>
          </a:xfrm>
          <a:prstGeom prst="rect">
            <a:avLst/>
          </a:prstGeom>
          <a:noFill/>
          <a:ln w="0">
            <a:noFill/>
          </a:ln>
        </p:spPr>
        <p:txBody>
          <a:bodyPr lIns="0" tIns="0" rIns="0" bIns="0" anchor="t">
            <a:normAutofit/>
          </a:bodyPr>
          <a:lstStyle/>
          <a:p>
            <a:endParaRPr lang="en-US" sz="2800" b="0" strike="noStrike" spc="-1">
              <a:solidFill>
                <a:srgbClr val="000000"/>
              </a:solidFill>
              <a:latin typeface="Maven Pro Regular"/>
            </a:endParaRPr>
          </a:p>
        </p:txBody>
      </p:sp>
      <p:sp>
        <p:nvSpPr>
          <p:cNvPr id="113" name="PlaceHolder 4"/>
          <p:cNvSpPr>
            <a:spLocks noGrp="1"/>
          </p:cNvSpPr>
          <p:nvPr>
            <p:ph/>
          </p:nvPr>
        </p:nvSpPr>
        <p:spPr>
          <a:xfrm>
            <a:off x="311760" y="3831480"/>
            <a:ext cx="4157640" cy="619920"/>
          </a:xfrm>
          <a:prstGeom prst="rect">
            <a:avLst/>
          </a:prstGeom>
          <a:noFill/>
          <a:ln w="0">
            <a:noFill/>
          </a:ln>
        </p:spPr>
        <p:txBody>
          <a:bodyPr lIns="0" tIns="0" rIns="0" bIns="0" anchor="t">
            <a:normAutofit/>
          </a:bodyPr>
          <a:lstStyle/>
          <a:p>
            <a:endParaRPr lang="en-US" sz="2800" b="0" strike="noStrike" spc="-1">
              <a:solidFill>
                <a:srgbClr val="000000"/>
              </a:solidFill>
              <a:latin typeface="Maven Pro Regular"/>
            </a:endParaRPr>
          </a:p>
        </p:txBody>
      </p:sp>
      <p:sp>
        <p:nvSpPr>
          <p:cNvPr id="114" name="PlaceHolder 5"/>
          <p:cNvSpPr>
            <a:spLocks noGrp="1"/>
          </p:cNvSpPr>
          <p:nvPr>
            <p:ph/>
          </p:nvPr>
        </p:nvSpPr>
        <p:spPr>
          <a:xfrm>
            <a:off x="4677840" y="3831480"/>
            <a:ext cx="4157640" cy="619920"/>
          </a:xfrm>
          <a:prstGeom prst="rect">
            <a:avLst/>
          </a:prstGeom>
          <a:noFill/>
          <a:ln w="0">
            <a:noFill/>
          </a:ln>
        </p:spPr>
        <p:txBody>
          <a:bodyPr lIns="0" tIns="0" rIns="0" bIns="0" anchor="t">
            <a:normAutofit/>
          </a:bodyPr>
          <a:lstStyle/>
          <a:p>
            <a:endParaRPr lang="en-US" sz="2800" b="0" strike="noStrike" spc="-1">
              <a:solidFill>
                <a:srgbClr val="000000"/>
              </a:solidFill>
              <a:latin typeface="Maven Pro Regular"/>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15" name="PlaceHolder 1"/>
          <p:cNvSpPr>
            <a:spLocks noGrp="1"/>
          </p:cNvSpPr>
          <p:nvPr>
            <p:ph type="title"/>
          </p:nvPr>
        </p:nvSpPr>
        <p:spPr>
          <a:xfrm>
            <a:off x="311760" y="1106280"/>
            <a:ext cx="8520120" cy="196308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116" name="PlaceHolder 2"/>
          <p:cNvSpPr>
            <a:spLocks noGrp="1"/>
          </p:cNvSpPr>
          <p:nvPr>
            <p:ph/>
          </p:nvPr>
        </p:nvSpPr>
        <p:spPr>
          <a:xfrm>
            <a:off x="311760" y="3152160"/>
            <a:ext cx="2743200" cy="619920"/>
          </a:xfrm>
          <a:prstGeom prst="rect">
            <a:avLst/>
          </a:prstGeom>
          <a:noFill/>
          <a:ln w="0">
            <a:noFill/>
          </a:ln>
        </p:spPr>
        <p:txBody>
          <a:bodyPr lIns="0" tIns="0" rIns="0" bIns="0" anchor="t">
            <a:normAutofit fontScale="80000"/>
          </a:bodyPr>
          <a:lstStyle/>
          <a:p>
            <a:endParaRPr lang="en-US" sz="2800" b="0" strike="noStrike" spc="-1">
              <a:solidFill>
                <a:srgbClr val="000000"/>
              </a:solidFill>
              <a:latin typeface="Maven Pro Regular"/>
            </a:endParaRPr>
          </a:p>
        </p:txBody>
      </p:sp>
      <p:sp>
        <p:nvSpPr>
          <p:cNvPr id="117" name="PlaceHolder 3"/>
          <p:cNvSpPr>
            <a:spLocks noGrp="1"/>
          </p:cNvSpPr>
          <p:nvPr>
            <p:ph/>
          </p:nvPr>
        </p:nvSpPr>
        <p:spPr>
          <a:xfrm>
            <a:off x="3192480" y="3152160"/>
            <a:ext cx="2743200" cy="619920"/>
          </a:xfrm>
          <a:prstGeom prst="rect">
            <a:avLst/>
          </a:prstGeom>
          <a:noFill/>
          <a:ln w="0">
            <a:noFill/>
          </a:ln>
        </p:spPr>
        <p:txBody>
          <a:bodyPr lIns="0" tIns="0" rIns="0" bIns="0" anchor="t">
            <a:normAutofit fontScale="80000"/>
          </a:bodyPr>
          <a:lstStyle/>
          <a:p>
            <a:endParaRPr lang="en-US" sz="2800" b="0" strike="noStrike" spc="-1">
              <a:solidFill>
                <a:srgbClr val="000000"/>
              </a:solidFill>
              <a:latin typeface="Maven Pro Regular"/>
            </a:endParaRPr>
          </a:p>
        </p:txBody>
      </p:sp>
      <p:sp>
        <p:nvSpPr>
          <p:cNvPr id="118" name="PlaceHolder 4"/>
          <p:cNvSpPr>
            <a:spLocks noGrp="1"/>
          </p:cNvSpPr>
          <p:nvPr>
            <p:ph/>
          </p:nvPr>
        </p:nvSpPr>
        <p:spPr>
          <a:xfrm>
            <a:off x="6073200" y="3152160"/>
            <a:ext cx="2743200" cy="619920"/>
          </a:xfrm>
          <a:prstGeom prst="rect">
            <a:avLst/>
          </a:prstGeom>
          <a:noFill/>
          <a:ln w="0">
            <a:noFill/>
          </a:ln>
        </p:spPr>
        <p:txBody>
          <a:bodyPr lIns="0" tIns="0" rIns="0" bIns="0" anchor="t">
            <a:normAutofit fontScale="80000"/>
          </a:bodyPr>
          <a:lstStyle/>
          <a:p>
            <a:endParaRPr lang="en-US" sz="2800" b="0" strike="noStrike" spc="-1">
              <a:solidFill>
                <a:srgbClr val="000000"/>
              </a:solidFill>
              <a:latin typeface="Maven Pro Regular"/>
            </a:endParaRPr>
          </a:p>
        </p:txBody>
      </p:sp>
      <p:sp>
        <p:nvSpPr>
          <p:cNvPr id="119" name="PlaceHolder 5"/>
          <p:cNvSpPr>
            <a:spLocks noGrp="1"/>
          </p:cNvSpPr>
          <p:nvPr>
            <p:ph/>
          </p:nvPr>
        </p:nvSpPr>
        <p:spPr>
          <a:xfrm>
            <a:off x="311760" y="3831480"/>
            <a:ext cx="2743200" cy="619920"/>
          </a:xfrm>
          <a:prstGeom prst="rect">
            <a:avLst/>
          </a:prstGeom>
          <a:noFill/>
          <a:ln w="0">
            <a:noFill/>
          </a:ln>
        </p:spPr>
        <p:txBody>
          <a:bodyPr lIns="0" tIns="0" rIns="0" bIns="0" anchor="t">
            <a:normAutofit fontScale="80000"/>
          </a:bodyPr>
          <a:lstStyle/>
          <a:p>
            <a:endParaRPr lang="en-US" sz="2800" b="0" strike="noStrike" spc="-1">
              <a:solidFill>
                <a:srgbClr val="000000"/>
              </a:solidFill>
              <a:latin typeface="Maven Pro Regular"/>
            </a:endParaRPr>
          </a:p>
        </p:txBody>
      </p:sp>
      <p:sp>
        <p:nvSpPr>
          <p:cNvPr id="120" name="PlaceHolder 6"/>
          <p:cNvSpPr>
            <a:spLocks noGrp="1"/>
          </p:cNvSpPr>
          <p:nvPr>
            <p:ph/>
          </p:nvPr>
        </p:nvSpPr>
        <p:spPr>
          <a:xfrm>
            <a:off x="3192480" y="3831480"/>
            <a:ext cx="2743200" cy="619920"/>
          </a:xfrm>
          <a:prstGeom prst="rect">
            <a:avLst/>
          </a:prstGeom>
          <a:noFill/>
          <a:ln w="0">
            <a:noFill/>
          </a:ln>
        </p:spPr>
        <p:txBody>
          <a:bodyPr lIns="0" tIns="0" rIns="0" bIns="0" anchor="t">
            <a:normAutofit fontScale="80000"/>
          </a:bodyPr>
          <a:lstStyle/>
          <a:p>
            <a:endParaRPr lang="en-US" sz="2800" b="0" strike="noStrike" spc="-1">
              <a:solidFill>
                <a:srgbClr val="000000"/>
              </a:solidFill>
              <a:latin typeface="Maven Pro Regular"/>
            </a:endParaRPr>
          </a:p>
        </p:txBody>
      </p:sp>
      <p:sp>
        <p:nvSpPr>
          <p:cNvPr id="121" name="PlaceHolder 7"/>
          <p:cNvSpPr>
            <a:spLocks noGrp="1"/>
          </p:cNvSpPr>
          <p:nvPr>
            <p:ph/>
          </p:nvPr>
        </p:nvSpPr>
        <p:spPr>
          <a:xfrm>
            <a:off x="6073200" y="3831480"/>
            <a:ext cx="2743200" cy="619920"/>
          </a:xfrm>
          <a:prstGeom prst="rect">
            <a:avLst/>
          </a:prstGeom>
          <a:noFill/>
          <a:ln w="0">
            <a:noFill/>
          </a:ln>
        </p:spPr>
        <p:txBody>
          <a:bodyPr lIns="0" tIns="0" rIns="0" bIns="0" anchor="t">
            <a:normAutofit fontScale="80000"/>
          </a:bodyPr>
          <a:lstStyle/>
          <a:p>
            <a:endParaRPr lang="en-US" sz="2800" b="0" strike="noStrike" spc="-1">
              <a:solidFill>
                <a:srgbClr val="000000"/>
              </a:solidFill>
              <a:latin typeface="Maven Pro Regular"/>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29" name="PlaceHolder 1"/>
          <p:cNvSpPr>
            <a:spLocks noGrp="1"/>
          </p:cNvSpPr>
          <p:nvPr>
            <p:ph type="title"/>
          </p:nvPr>
        </p:nvSpPr>
        <p:spPr>
          <a:xfrm>
            <a:off x="311760" y="1106280"/>
            <a:ext cx="8520120" cy="196308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130" name="PlaceHolder 2"/>
          <p:cNvSpPr>
            <a:spLocks noGrp="1"/>
          </p:cNvSpPr>
          <p:nvPr>
            <p:ph type="subTitle"/>
          </p:nvPr>
        </p:nvSpPr>
        <p:spPr>
          <a:xfrm>
            <a:off x="311760" y="3152160"/>
            <a:ext cx="8520120" cy="1300320"/>
          </a:xfrm>
          <a:prstGeom prst="rect">
            <a:avLst/>
          </a:prstGeom>
          <a:noFill/>
          <a:ln w="0">
            <a:noFill/>
          </a:ln>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31" name="PlaceHolder 1"/>
          <p:cNvSpPr>
            <a:spLocks noGrp="1"/>
          </p:cNvSpPr>
          <p:nvPr>
            <p:ph type="title"/>
          </p:nvPr>
        </p:nvSpPr>
        <p:spPr>
          <a:xfrm>
            <a:off x="311760" y="1106280"/>
            <a:ext cx="8520120" cy="196308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132" name="PlaceHolder 2"/>
          <p:cNvSpPr>
            <a:spLocks noGrp="1"/>
          </p:cNvSpPr>
          <p:nvPr>
            <p:ph/>
          </p:nvPr>
        </p:nvSpPr>
        <p:spPr>
          <a:xfrm>
            <a:off x="311760" y="3152160"/>
            <a:ext cx="8520120" cy="1300320"/>
          </a:xfrm>
          <a:prstGeom prst="rect">
            <a:avLst/>
          </a:prstGeom>
          <a:noFill/>
          <a:ln w="0">
            <a:noFill/>
          </a:ln>
        </p:spPr>
        <p:txBody>
          <a:bodyPr lIns="0" tIns="0" rIns="0" bIns="0" anchor="t">
            <a:normAutofit/>
          </a:bodyPr>
          <a:lstStyle/>
          <a:p>
            <a:endParaRPr lang="en-US" sz="2800" b="0" strike="noStrike" spc="-1">
              <a:solidFill>
                <a:srgbClr val="000000"/>
              </a:solidFill>
              <a:latin typeface="Maven Pro Regul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311760" y="1106280"/>
            <a:ext cx="8520120" cy="196308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8" name="PlaceHolder 2"/>
          <p:cNvSpPr>
            <a:spLocks noGrp="1"/>
          </p:cNvSpPr>
          <p:nvPr>
            <p:ph/>
          </p:nvPr>
        </p:nvSpPr>
        <p:spPr>
          <a:xfrm>
            <a:off x="311760" y="3152160"/>
            <a:ext cx="4157640" cy="1300320"/>
          </a:xfrm>
          <a:prstGeom prst="rect">
            <a:avLst/>
          </a:prstGeom>
          <a:noFill/>
          <a:ln w="0">
            <a:noFill/>
          </a:ln>
        </p:spPr>
        <p:txBody>
          <a:bodyPr lIns="0" tIns="0" rIns="0" bIns="0" anchor="t">
            <a:normAutofit/>
          </a:bodyPr>
          <a:lstStyle/>
          <a:p>
            <a:endParaRPr lang="en-US" sz="2800" b="0" strike="noStrike" spc="-1">
              <a:solidFill>
                <a:srgbClr val="000000"/>
              </a:solidFill>
              <a:latin typeface="Maven Pro Regular"/>
            </a:endParaRPr>
          </a:p>
        </p:txBody>
      </p:sp>
      <p:sp>
        <p:nvSpPr>
          <p:cNvPr id="9" name="PlaceHolder 3"/>
          <p:cNvSpPr>
            <a:spLocks noGrp="1"/>
          </p:cNvSpPr>
          <p:nvPr>
            <p:ph/>
          </p:nvPr>
        </p:nvSpPr>
        <p:spPr>
          <a:xfrm>
            <a:off x="4677840" y="3152160"/>
            <a:ext cx="4157640" cy="1300320"/>
          </a:xfrm>
          <a:prstGeom prst="rect">
            <a:avLst/>
          </a:prstGeom>
          <a:noFill/>
          <a:ln w="0">
            <a:noFill/>
          </a:ln>
        </p:spPr>
        <p:txBody>
          <a:bodyPr lIns="0" tIns="0" rIns="0" bIns="0" anchor="t">
            <a:normAutofit/>
          </a:bodyPr>
          <a:lstStyle/>
          <a:p>
            <a:endParaRPr lang="en-US" sz="2800" b="0" strike="noStrike" spc="-1">
              <a:solidFill>
                <a:srgbClr val="000000"/>
              </a:solidFill>
              <a:latin typeface="Maven Pro Regular"/>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33" name="PlaceHolder 1"/>
          <p:cNvSpPr>
            <a:spLocks noGrp="1"/>
          </p:cNvSpPr>
          <p:nvPr>
            <p:ph type="title"/>
          </p:nvPr>
        </p:nvSpPr>
        <p:spPr>
          <a:xfrm>
            <a:off x="311760" y="1106280"/>
            <a:ext cx="8520120" cy="196308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134" name="PlaceHolder 2"/>
          <p:cNvSpPr>
            <a:spLocks noGrp="1"/>
          </p:cNvSpPr>
          <p:nvPr>
            <p:ph/>
          </p:nvPr>
        </p:nvSpPr>
        <p:spPr>
          <a:xfrm>
            <a:off x="311760" y="3152160"/>
            <a:ext cx="4157640" cy="1300320"/>
          </a:xfrm>
          <a:prstGeom prst="rect">
            <a:avLst/>
          </a:prstGeom>
          <a:noFill/>
          <a:ln w="0">
            <a:noFill/>
          </a:ln>
        </p:spPr>
        <p:txBody>
          <a:bodyPr lIns="0" tIns="0" rIns="0" bIns="0" anchor="t">
            <a:normAutofit/>
          </a:bodyPr>
          <a:lstStyle/>
          <a:p>
            <a:endParaRPr lang="en-US" sz="2800" b="0" strike="noStrike" spc="-1">
              <a:solidFill>
                <a:srgbClr val="000000"/>
              </a:solidFill>
              <a:latin typeface="Maven Pro Regular"/>
            </a:endParaRPr>
          </a:p>
        </p:txBody>
      </p:sp>
      <p:sp>
        <p:nvSpPr>
          <p:cNvPr id="135" name="PlaceHolder 3"/>
          <p:cNvSpPr>
            <a:spLocks noGrp="1"/>
          </p:cNvSpPr>
          <p:nvPr>
            <p:ph/>
          </p:nvPr>
        </p:nvSpPr>
        <p:spPr>
          <a:xfrm>
            <a:off x="4677840" y="3152160"/>
            <a:ext cx="4157640" cy="1300320"/>
          </a:xfrm>
          <a:prstGeom prst="rect">
            <a:avLst/>
          </a:prstGeom>
          <a:noFill/>
          <a:ln w="0">
            <a:noFill/>
          </a:ln>
        </p:spPr>
        <p:txBody>
          <a:bodyPr lIns="0" tIns="0" rIns="0" bIns="0" anchor="t">
            <a:normAutofit/>
          </a:bodyPr>
          <a:lstStyle/>
          <a:p>
            <a:endParaRPr lang="en-US" sz="2800" b="0" strike="noStrike" spc="-1">
              <a:solidFill>
                <a:srgbClr val="000000"/>
              </a:solidFill>
              <a:latin typeface="Maven Pro Regular"/>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36" name="PlaceHolder 1"/>
          <p:cNvSpPr>
            <a:spLocks noGrp="1"/>
          </p:cNvSpPr>
          <p:nvPr>
            <p:ph type="title"/>
          </p:nvPr>
        </p:nvSpPr>
        <p:spPr>
          <a:xfrm>
            <a:off x="311760" y="1106280"/>
            <a:ext cx="8520120" cy="196308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37" name="PlaceHolder 1"/>
          <p:cNvSpPr>
            <a:spLocks noGrp="1"/>
          </p:cNvSpPr>
          <p:nvPr>
            <p:ph type="subTitle"/>
          </p:nvPr>
        </p:nvSpPr>
        <p:spPr>
          <a:xfrm>
            <a:off x="311760" y="1106280"/>
            <a:ext cx="8520120" cy="9100800"/>
          </a:xfrm>
          <a:prstGeom prst="rect">
            <a:avLst/>
          </a:prstGeom>
          <a:noFill/>
          <a:ln w="0">
            <a:noFill/>
          </a:ln>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38" name="PlaceHolder 1"/>
          <p:cNvSpPr>
            <a:spLocks noGrp="1"/>
          </p:cNvSpPr>
          <p:nvPr>
            <p:ph type="title"/>
          </p:nvPr>
        </p:nvSpPr>
        <p:spPr>
          <a:xfrm>
            <a:off x="311760" y="1106280"/>
            <a:ext cx="8520120" cy="196308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139" name="PlaceHolder 2"/>
          <p:cNvSpPr>
            <a:spLocks noGrp="1"/>
          </p:cNvSpPr>
          <p:nvPr>
            <p:ph/>
          </p:nvPr>
        </p:nvSpPr>
        <p:spPr>
          <a:xfrm>
            <a:off x="311760" y="3152160"/>
            <a:ext cx="4157640" cy="619920"/>
          </a:xfrm>
          <a:prstGeom prst="rect">
            <a:avLst/>
          </a:prstGeom>
          <a:noFill/>
          <a:ln w="0">
            <a:noFill/>
          </a:ln>
        </p:spPr>
        <p:txBody>
          <a:bodyPr lIns="0" tIns="0" rIns="0" bIns="0" anchor="t">
            <a:normAutofit/>
          </a:bodyPr>
          <a:lstStyle/>
          <a:p>
            <a:endParaRPr lang="en-US" sz="2800" b="0" strike="noStrike" spc="-1">
              <a:solidFill>
                <a:srgbClr val="000000"/>
              </a:solidFill>
              <a:latin typeface="Maven Pro Regular"/>
            </a:endParaRPr>
          </a:p>
        </p:txBody>
      </p:sp>
      <p:sp>
        <p:nvSpPr>
          <p:cNvPr id="140" name="PlaceHolder 3"/>
          <p:cNvSpPr>
            <a:spLocks noGrp="1"/>
          </p:cNvSpPr>
          <p:nvPr>
            <p:ph/>
          </p:nvPr>
        </p:nvSpPr>
        <p:spPr>
          <a:xfrm>
            <a:off x="4677840" y="3152160"/>
            <a:ext cx="4157640" cy="1300320"/>
          </a:xfrm>
          <a:prstGeom prst="rect">
            <a:avLst/>
          </a:prstGeom>
          <a:noFill/>
          <a:ln w="0">
            <a:noFill/>
          </a:ln>
        </p:spPr>
        <p:txBody>
          <a:bodyPr lIns="0" tIns="0" rIns="0" bIns="0" anchor="t">
            <a:normAutofit/>
          </a:bodyPr>
          <a:lstStyle/>
          <a:p>
            <a:endParaRPr lang="en-US" sz="2800" b="0" strike="noStrike" spc="-1">
              <a:solidFill>
                <a:srgbClr val="000000"/>
              </a:solidFill>
              <a:latin typeface="Maven Pro Regular"/>
            </a:endParaRPr>
          </a:p>
        </p:txBody>
      </p:sp>
      <p:sp>
        <p:nvSpPr>
          <p:cNvPr id="141" name="PlaceHolder 4"/>
          <p:cNvSpPr>
            <a:spLocks noGrp="1"/>
          </p:cNvSpPr>
          <p:nvPr>
            <p:ph/>
          </p:nvPr>
        </p:nvSpPr>
        <p:spPr>
          <a:xfrm>
            <a:off x="311760" y="3831480"/>
            <a:ext cx="4157640" cy="619920"/>
          </a:xfrm>
          <a:prstGeom prst="rect">
            <a:avLst/>
          </a:prstGeom>
          <a:noFill/>
          <a:ln w="0">
            <a:noFill/>
          </a:ln>
        </p:spPr>
        <p:txBody>
          <a:bodyPr lIns="0" tIns="0" rIns="0" bIns="0" anchor="t">
            <a:normAutofit/>
          </a:bodyPr>
          <a:lstStyle/>
          <a:p>
            <a:endParaRPr lang="en-US" sz="2800" b="0" strike="noStrike" spc="-1">
              <a:solidFill>
                <a:srgbClr val="000000"/>
              </a:solidFill>
              <a:latin typeface="Maven Pro Regular"/>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42" name="PlaceHolder 1"/>
          <p:cNvSpPr>
            <a:spLocks noGrp="1"/>
          </p:cNvSpPr>
          <p:nvPr>
            <p:ph type="title"/>
          </p:nvPr>
        </p:nvSpPr>
        <p:spPr>
          <a:xfrm>
            <a:off x="311760" y="1106280"/>
            <a:ext cx="8520120" cy="196308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143" name="PlaceHolder 2"/>
          <p:cNvSpPr>
            <a:spLocks noGrp="1"/>
          </p:cNvSpPr>
          <p:nvPr>
            <p:ph/>
          </p:nvPr>
        </p:nvSpPr>
        <p:spPr>
          <a:xfrm>
            <a:off x="311760" y="3152160"/>
            <a:ext cx="4157640" cy="1300320"/>
          </a:xfrm>
          <a:prstGeom prst="rect">
            <a:avLst/>
          </a:prstGeom>
          <a:noFill/>
          <a:ln w="0">
            <a:noFill/>
          </a:ln>
        </p:spPr>
        <p:txBody>
          <a:bodyPr lIns="0" tIns="0" rIns="0" bIns="0" anchor="t">
            <a:normAutofit/>
          </a:bodyPr>
          <a:lstStyle/>
          <a:p>
            <a:endParaRPr lang="en-US" sz="2800" b="0" strike="noStrike" spc="-1">
              <a:solidFill>
                <a:srgbClr val="000000"/>
              </a:solidFill>
              <a:latin typeface="Maven Pro Regular"/>
            </a:endParaRPr>
          </a:p>
        </p:txBody>
      </p:sp>
      <p:sp>
        <p:nvSpPr>
          <p:cNvPr id="144" name="PlaceHolder 3"/>
          <p:cNvSpPr>
            <a:spLocks noGrp="1"/>
          </p:cNvSpPr>
          <p:nvPr>
            <p:ph/>
          </p:nvPr>
        </p:nvSpPr>
        <p:spPr>
          <a:xfrm>
            <a:off x="4677840" y="3152160"/>
            <a:ext cx="4157640" cy="619920"/>
          </a:xfrm>
          <a:prstGeom prst="rect">
            <a:avLst/>
          </a:prstGeom>
          <a:noFill/>
          <a:ln w="0">
            <a:noFill/>
          </a:ln>
        </p:spPr>
        <p:txBody>
          <a:bodyPr lIns="0" tIns="0" rIns="0" bIns="0" anchor="t">
            <a:normAutofit/>
          </a:bodyPr>
          <a:lstStyle/>
          <a:p>
            <a:endParaRPr lang="en-US" sz="2800" b="0" strike="noStrike" spc="-1">
              <a:solidFill>
                <a:srgbClr val="000000"/>
              </a:solidFill>
              <a:latin typeface="Maven Pro Regular"/>
            </a:endParaRPr>
          </a:p>
        </p:txBody>
      </p:sp>
      <p:sp>
        <p:nvSpPr>
          <p:cNvPr id="145" name="PlaceHolder 4"/>
          <p:cNvSpPr>
            <a:spLocks noGrp="1"/>
          </p:cNvSpPr>
          <p:nvPr>
            <p:ph/>
          </p:nvPr>
        </p:nvSpPr>
        <p:spPr>
          <a:xfrm>
            <a:off x="4677840" y="3831480"/>
            <a:ext cx="4157640" cy="619920"/>
          </a:xfrm>
          <a:prstGeom prst="rect">
            <a:avLst/>
          </a:prstGeom>
          <a:noFill/>
          <a:ln w="0">
            <a:noFill/>
          </a:ln>
        </p:spPr>
        <p:txBody>
          <a:bodyPr lIns="0" tIns="0" rIns="0" bIns="0" anchor="t">
            <a:normAutofit/>
          </a:bodyPr>
          <a:lstStyle/>
          <a:p>
            <a:endParaRPr lang="en-US" sz="2800" b="0" strike="noStrike" spc="-1">
              <a:solidFill>
                <a:srgbClr val="000000"/>
              </a:solidFill>
              <a:latin typeface="Maven Pro Regular"/>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46" name="PlaceHolder 1"/>
          <p:cNvSpPr>
            <a:spLocks noGrp="1"/>
          </p:cNvSpPr>
          <p:nvPr>
            <p:ph type="title"/>
          </p:nvPr>
        </p:nvSpPr>
        <p:spPr>
          <a:xfrm>
            <a:off x="311760" y="1106280"/>
            <a:ext cx="8520120" cy="196308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147" name="PlaceHolder 2"/>
          <p:cNvSpPr>
            <a:spLocks noGrp="1"/>
          </p:cNvSpPr>
          <p:nvPr>
            <p:ph/>
          </p:nvPr>
        </p:nvSpPr>
        <p:spPr>
          <a:xfrm>
            <a:off x="311760" y="3152160"/>
            <a:ext cx="4157640" cy="619920"/>
          </a:xfrm>
          <a:prstGeom prst="rect">
            <a:avLst/>
          </a:prstGeom>
          <a:noFill/>
          <a:ln w="0">
            <a:noFill/>
          </a:ln>
        </p:spPr>
        <p:txBody>
          <a:bodyPr lIns="0" tIns="0" rIns="0" bIns="0" anchor="t">
            <a:normAutofit/>
          </a:bodyPr>
          <a:lstStyle/>
          <a:p>
            <a:endParaRPr lang="en-US" sz="2800" b="0" strike="noStrike" spc="-1">
              <a:solidFill>
                <a:srgbClr val="000000"/>
              </a:solidFill>
              <a:latin typeface="Maven Pro Regular"/>
            </a:endParaRPr>
          </a:p>
        </p:txBody>
      </p:sp>
      <p:sp>
        <p:nvSpPr>
          <p:cNvPr id="148" name="PlaceHolder 3"/>
          <p:cNvSpPr>
            <a:spLocks noGrp="1"/>
          </p:cNvSpPr>
          <p:nvPr>
            <p:ph/>
          </p:nvPr>
        </p:nvSpPr>
        <p:spPr>
          <a:xfrm>
            <a:off x="4677840" y="3152160"/>
            <a:ext cx="4157640" cy="619920"/>
          </a:xfrm>
          <a:prstGeom prst="rect">
            <a:avLst/>
          </a:prstGeom>
          <a:noFill/>
          <a:ln w="0">
            <a:noFill/>
          </a:ln>
        </p:spPr>
        <p:txBody>
          <a:bodyPr lIns="0" tIns="0" rIns="0" bIns="0" anchor="t">
            <a:normAutofit/>
          </a:bodyPr>
          <a:lstStyle/>
          <a:p>
            <a:endParaRPr lang="en-US" sz="2800" b="0" strike="noStrike" spc="-1">
              <a:solidFill>
                <a:srgbClr val="000000"/>
              </a:solidFill>
              <a:latin typeface="Maven Pro Regular"/>
            </a:endParaRPr>
          </a:p>
        </p:txBody>
      </p:sp>
      <p:sp>
        <p:nvSpPr>
          <p:cNvPr id="149" name="PlaceHolder 4"/>
          <p:cNvSpPr>
            <a:spLocks noGrp="1"/>
          </p:cNvSpPr>
          <p:nvPr>
            <p:ph/>
          </p:nvPr>
        </p:nvSpPr>
        <p:spPr>
          <a:xfrm>
            <a:off x="311760" y="3831480"/>
            <a:ext cx="8520120" cy="619920"/>
          </a:xfrm>
          <a:prstGeom prst="rect">
            <a:avLst/>
          </a:prstGeom>
          <a:noFill/>
          <a:ln w="0">
            <a:noFill/>
          </a:ln>
        </p:spPr>
        <p:txBody>
          <a:bodyPr lIns="0" tIns="0" rIns="0" bIns="0" anchor="t">
            <a:normAutofit/>
          </a:bodyPr>
          <a:lstStyle/>
          <a:p>
            <a:endParaRPr lang="en-US" sz="2800" b="0" strike="noStrike" spc="-1">
              <a:solidFill>
                <a:srgbClr val="000000"/>
              </a:solidFill>
              <a:latin typeface="Maven Pro Regular"/>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50" name="PlaceHolder 1"/>
          <p:cNvSpPr>
            <a:spLocks noGrp="1"/>
          </p:cNvSpPr>
          <p:nvPr>
            <p:ph type="title"/>
          </p:nvPr>
        </p:nvSpPr>
        <p:spPr>
          <a:xfrm>
            <a:off x="311760" y="1106280"/>
            <a:ext cx="8520120" cy="196308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151" name="PlaceHolder 2"/>
          <p:cNvSpPr>
            <a:spLocks noGrp="1"/>
          </p:cNvSpPr>
          <p:nvPr>
            <p:ph/>
          </p:nvPr>
        </p:nvSpPr>
        <p:spPr>
          <a:xfrm>
            <a:off x="311760" y="3152160"/>
            <a:ext cx="8520120" cy="619920"/>
          </a:xfrm>
          <a:prstGeom prst="rect">
            <a:avLst/>
          </a:prstGeom>
          <a:noFill/>
          <a:ln w="0">
            <a:noFill/>
          </a:ln>
        </p:spPr>
        <p:txBody>
          <a:bodyPr lIns="0" tIns="0" rIns="0" bIns="0" anchor="t">
            <a:normAutofit/>
          </a:bodyPr>
          <a:lstStyle/>
          <a:p>
            <a:endParaRPr lang="en-US" sz="2800" b="0" strike="noStrike" spc="-1">
              <a:solidFill>
                <a:srgbClr val="000000"/>
              </a:solidFill>
              <a:latin typeface="Maven Pro Regular"/>
            </a:endParaRPr>
          </a:p>
        </p:txBody>
      </p:sp>
      <p:sp>
        <p:nvSpPr>
          <p:cNvPr id="152" name="PlaceHolder 3"/>
          <p:cNvSpPr>
            <a:spLocks noGrp="1"/>
          </p:cNvSpPr>
          <p:nvPr>
            <p:ph/>
          </p:nvPr>
        </p:nvSpPr>
        <p:spPr>
          <a:xfrm>
            <a:off x="311760" y="3831480"/>
            <a:ext cx="8520120" cy="619920"/>
          </a:xfrm>
          <a:prstGeom prst="rect">
            <a:avLst/>
          </a:prstGeom>
          <a:noFill/>
          <a:ln w="0">
            <a:noFill/>
          </a:ln>
        </p:spPr>
        <p:txBody>
          <a:bodyPr lIns="0" tIns="0" rIns="0" bIns="0" anchor="t">
            <a:normAutofit/>
          </a:bodyPr>
          <a:lstStyle/>
          <a:p>
            <a:endParaRPr lang="en-US" sz="2800" b="0" strike="noStrike" spc="-1">
              <a:solidFill>
                <a:srgbClr val="000000"/>
              </a:solidFill>
              <a:latin typeface="Maven Pro Regular"/>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53" name="PlaceHolder 1"/>
          <p:cNvSpPr>
            <a:spLocks noGrp="1"/>
          </p:cNvSpPr>
          <p:nvPr>
            <p:ph type="title"/>
          </p:nvPr>
        </p:nvSpPr>
        <p:spPr>
          <a:xfrm>
            <a:off x="311760" y="1106280"/>
            <a:ext cx="8520120" cy="196308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154" name="PlaceHolder 2"/>
          <p:cNvSpPr>
            <a:spLocks noGrp="1"/>
          </p:cNvSpPr>
          <p:nvPr>
            <p:ph/>
          </p:nvPr>
        </p:nvSpPr>
        <p:spPr>
          <a:xfrm>
            <a:off x="311760" y="3152160"/>
            <a:ext cx="4157640" cy="619920"/>
          </a:xfrm>
          <a:prstGeom prst="rect">
            <a:avLst/>
          </a:prstGeom>
          <a:noFill/>
          <a:ln w="0">
            <a:noFill/>
          </a:ln>
        </p:spPr>
        <p:txBody>
          <a:bodyPr lIns="0" tIns="0" rIns="0" bIns="0" anchor="t">
            <a:normAutofit/>
          </a:bodyPr>
          <a:lstStyle/>
          <a:p>
            <a:endParaRPr lang="en-US" sz="2800" b="0" strike="noStrike" spc="-1">
              <a:solidFill>
                <a:srgbClr val="000000"/>
              </a:solidFill>
              <a:latin typeface="Maven Pro Regular"/>
            </a:endParaRPr>
          </a:p>
        </p:txBody>
      </p:sp>
      <p:sp>
        <p:nvSpPr>
          <p:cNvPr id="155" name="PlaceHolder 3"/>
          <p:cNvSpPr>
            <a:spLocks noGrp="1"/>
          </p:cNvSpPr>
          <p:nvPr>
            <p:ph/>
          </p:nvPr>
        </p:nvSpPr>
        <p:spPr>
          <a:xfrm>
            <a:off x="4677840" y="3152160"/>
            <a:ext cx="4157640" cy="619920"/>
          </a:xfrm>
          <a:prstGeom prst="rect">
            <a:avLst/>
          </a:prstGeom>
          <a:noFill/>
          <a:ln w="0">
            <a:noFill/>
          </a:ln>
        </p:spPr>
        <p:txBody>
          <a:bodyPr lIns="0" tIns="0" rIns="0" bIns="0" anchor="t">
            <a:normAutofit/>
          </a:bodyPr>
          <a:lstStyle/>
          <a:p>
            <a:endParaRPr lang="en-US" sz="2800" b="0" strike="noStrike" spc="-1">
              <a:solidFill>
                <a:srgbClr val="000000"/>
              </a:solidFill>
              <a:latin typeface="Maven Pro Regular"/>
            </a:endParaRPr>
          </a:p>
        </p:txBody>
      </p:sp>
      <p:sp>
        <p:nvSpPr>
          <p:cNvPr id="156" name="PlaceHolder 4"/>
          <p:cNvSpPr>
            <a:spLocks noGrp="1"/>
          </p:cNvSpPr>
          <p:nvPr>
            <p:ph/>
          </p:nvPr>
        </p:nvSpPr>
        <p:spPr>
          <a:xfrm>
            <a:off x="311760" y="3831480"/>
            <a:ext cx="4157640" cy="619920"/>
          </a:xfrm>
          <a:prstGeom prst="rect">
            <a:avLst/>
          </a:prstGeom>
          <a:noFill/>
          <a:ln w="0">
            <a:noFill/>
          </a:ln>
        </p:spPr>
        <p:txBody>
          <a:bodyPr lIns="0" tIns="0" rIns="0" bIns="0" anchor="t">
            <a:normAutofit/>
          </a:bodyPr>
          <a:lstStyle/>
          <a:p>
            <a:endParaRPr lang="en-US" sz="2800" b="0" strike="noStrike" spc="-1">
              <a:solidFill>
                <a:srgbClr val="000000"/>
              </a:solidFill>
              <a:latin typeface="Maven Pro Regular"/>
            </a:endParaRPr>
          </a:p>
        </p:txBody>
      </p:sp>
      <p:sp>
        <p:nvSpPr>
          <p:cNvPr id="157" name="PlaceHolder 5"/>
          <p:cNvSpPr>
            <a:spLocks noGrp="1"/>
          </p:cNvSpPr>
          <p:nvPr>
            <p:ph/>
          </p:nvPr>
        </p:nvSpPr>
        <p:spPr>
          <a:xfrm>
            <a:off x="4677840" y="3831480"/>
            <a:ext cx="4157640" cy="619920"/>
          </a:xfrm>
          <a:prstGeom prst="rect">
            <a:avLst/>
          </a:prstGeom>
          <a:noFill/>
          <a:ln w="0">
            <a:noFill/>
          </a:ln>
        </p:spPr>
        <p:txBody>
          <a:bodyPr lIns="0" tIns="0" rIns="0" bIns="0" anchor="t">
            <a:normAutofit/>
          </a:bodyPr>
          <a:lstStyle/>
          <a:p>
            <a:endParaRPr lang="en-US" sz="2800" b="0" strike="noStrike" spc="-1">
              <a:solidFill>
                <a:srgbClr val="000000"/>
              </a:solidFill>
              <a:latin typeface="Maven Pro Regular"/>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58" name="PlaceHolder 1"/>
          <p:cNvSpPr>
            <a:spLocks noGrp="1"/>
          </p:cNvSpPr>
          <p:nvPr>
            <p:ph type="title"/>
          </p:nvPr>
        </p:nvSpPr>
        <p:spPr>
          <a:xfrm>
            <a:off x="311760" y="1106280"/>
            <a:ext cx="8520120" cy="196308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159" name="PlaceHolder 2"/>
          <p:cNvSpPr>
            <a:spLocks noGrp="1"/>
          </p:cNvSpPr>
          <p:nvPr>
            <p:ph/>
          </p:nvPr>
        </p:nvSpPr>
        <p:spPr>
          <a:xfrm>
            <a:off x="311760" y="3152160"/>
            <a:ext cx="2743200" cy="619920"/>
          </a:xfrm>
          <a:prstGeom prst="rect">
            <a:avLst/>
          </a:prstGeom>
          <a:noFill/>
          <a:ln w="0">
            <a:noFill/>
          </a:ln>
        </p:spPr>
        <p:txBody>
          <a:bodyPr lIns="0" tIns="0" rIns="0" bIns="0" anchor="t">
            <a:normAutofit fontScale="80000"/>
          </a:bodyPr>
          <a:lstStyle/>
          <a:p>
            <a:endParaRPr lang="en-US" sz="2800" b="0" strike="noStrike" spc="-1">
              <a:solidFill>
                <a:srgbClr val="000000"/>
              </a:solidFill>
              <a:latin typeface="Maven Pro Regular"/>
            </a:endParaRPr>
          </a:p>
        </p:txBody>
      </p:sp>
      <p:sp>
        <p:nvSpPr>
          <p:cNvPr id="160" name="PlaceHolder 3"/>
          <p:cNvSpPr>
            <a:spLocks noGrp="1"/>
          </p:cNvSpPr>
          <p:nvPr>
            <p:ph/>
          </p:nvPr>
        </p:nvSpPr>
        <p:spPr>
          <a:xfrm>
            <a:off x="3192480" y="3152160"/>
            <a:ext cx="2743200" cy="619920"/>
          </a:xfrm>
          <a:prstGeom prst="rect">
            <a:avLst/>
          </a:prstGeom>
          <a:noFill/>
          <a:ln w="0">
            <a:noFill/>
          </a:ln>
        </p:spPr>
        <p:txBody>
          <a:bodyPr lIns="0" tIns="0" rIns="0" bIns="0" anchor="t">
            <a:normAutofit fontScale="80000"/>
          </a:bodyPr>
          <a:lstStyle/>
          <a:p>
            <a:endParaRPr lang="en-US" sz="2800" b="0" strike="noStrike" spc="-1">
              <a:solidFill>
                <a:srgbClr val="000000"/>
              </a:solidFill>
              <a:latin typeface="Maven Pro Regular"/>
            </a:endParaRPr>
          </a:p>
        </p:txBody>
      </p:sp>
      <p:sp>
        <p:nvSpPr>
          <p:cNvPr id="161" name="PlaceHolder 4"/>
          <p:cNvSpPr>
            <a:spLocks noGrp="1"/>
          </p:cNvSpPr>
          <p:nvPr>
            <p:ph/>
          </p:nvPr>
        </p:nvSpPr>
        <p:spPr>
          <a:xfrm>
            <a:off x="6073200" y="3152160"/>
            <a:ext cx="2743200" cy="619920"/>
          </a:xfrm>
          <a:prstGeom prst="rect">
            <a:avLst/>
          </a:prstGeom>
          <a:noFill/>
          <a:ln w="0">
            <a:noFill/>
          </a:ln>
        </p:spPr>
        <p:txBody>
          <a:bodyPr lIns="0" tIns="0" rIns="0" bIns="0" anchor="t">
            <a:normAutofit fontScale="80000"/>
          </a:bodyPr>
          <a:lstStyle/>
          <a:p>
            <a:endParaRPr lang="en-US" sz="2800" b="0" strike="noStrike" spc="-1">
              <a:solidFill>
                <a:srgbClr val="000000"/>
              </a:solidFill>
              <a:latin typeface="Maven Pro Regular"/>
            </a:endParaRPr>
          </a:p>
        </p:txBody>
      </p:sp>
      <p:sp>
        <p:nvSpPr>
          <p:cNvPr id="162" name="PlaceHolder 5"/>
          <p:cNvSpPr>
            <a:spLocks noGrp="1"/>
          </p:cNvSpPr>
          <p:nvPr>
            <p:ph/>
          </p:nvPr>
        </p:nvSpPr>
        <p:spPr>
          <a:xfrm>
            <a:off x="311760" y="3831480"/>
            <a:ext cx="2743200" cy="619920"/>
          </a:xfrm>
          <a:prstGeom prst="rect">
            <a:avLst/>
          </a:prstGeom>
          <a:noFill/>
          <a:ln w="0">
            <a:noFill/>
          </a:ln>
        </p:spPr>
        <p:txBody>
          <a:bodyPr lIns="0" tIns="0" rIns="0" bIns="0" anchor="t">
            <a:normAutofit fontScale="80000"/>
          </a:bodyPr>
          <a:lstStyle/>
          <a:p>
            <a:endParaRPr lang="en-US" sz="2800" b="0" strike="noStrike" spc="-1">
              <a:solidFill>
                <a:srgbClr val="000000"/>
              </a:solidFill>
              <a:latin typeface="Maven Pro Regular"/>
            </a:endParaRPr>
          </a:p>
        </p:txBody>
      </p:sp>
      <p:sp>
        <p:nvSpPr>
          <p:cNvPr id="163" name="PlaceHolder 6"/>
          <p:cNvSpPr>
            <a:spLocks noGrp="1"/>
          </p:cNvSpPr>
          <p:nvPr>
            <p:ph/>
          </p:nvPr>
        </p:nvSpPr>
        <p:spPr>
          <a:xfrm>
            <a:off x="3192480" y="3831480"/>
            <a:ext cx="2743200" cy="619920"/>
          </a:xfrm>
          <a:prstGeom prst="rect">
            <a:avLst/>
          </a:prstGeom>
          <a:noFill/>
          <a:ln w="0">
            <a:noFill/>
          </a:ln>
        </p:spPr>
        <p:txBody>
          <a:bodyPr lIns="0" tIns="0" rIns="0" bIns="0" anchor="t">
            <a:normAutofit fontScale="80000"/>
          </a:bodyPr>
          <a:lstStyle/>
          <a:p>
            <a:endParaRPr lang="en-US" sz="2800" b="0" strike="noStrike" spc="-1">
              <a:solidFill>
                <a:srgbClr val="000000"/>
              </a:solidFill>
              <a:latin typeface="Maven Pro Regular"/>
            </a:endParaRPr>
          </a:p>
        </p:txBody>
      </p:sp>
      <p:sp>
        <p:nvSpPr>
          <p:cNvPr id="164" name="PlaceHolder 7"/>
          <p:cNvSpPr>
            <a:spLocks noGrp="1"/>
          </p:cNvSpPr>
          <p:nvPr>
            <p:ph/>
          </p:nvPr>
        </p:nvSpPr>
        <p:spPr>
          <a:xfrm>
            <a:off x="6073200" y="3831480"/>
            <a:ext cx="2743200" cy="619920"/>
          </a:xfrm>
          <a:prstGeom prst="rect">
            <a:avLst/>
          </a:prstGeom>
          <a:noFill/>
          <a:ln w="0">
            <a:noFill/>
          </a:ln>
        </p:spPr>
        <p:txBody>
          <a:bodyPr lIns="0" tIns="0" rIns="0" bIns="0" anchor="t">
            <a:normAutofit fontScale="80000"/>
          </a:bodyPr>
          <a:lstStyle/>
          <a:p>
            <a:endParaRPr lang="en-US" sz="2800" b="0" strike="noStrike" spc="-1">
              <a:solidFill>
                <a:srgbClr val="000000"/>
              </a:solidFill>
              <a:latin typeface="Maven Pro Regul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0" name="PlaceHolder 1"/>
          <p:cNvSpPr>
            <a:spLocks noGrp="1"/>
          </p:cNvSpPr>
          <p:nvPr>
            <p:ph type="title"/>
          </p:nvPr>
        </p:nvSpPr>
        <p:spPr>
          <a:xfrm>
            <a:off x="311760" y="1106280"/>
            <a:ext cx="8520120" cy="196308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1" name="PlaceHolder 1"/>
          <p:cNvSpPr>
            <a:spLocks noGrp="1"/>
          </p:cNvSpPr>
          <p:nvPr>
            <p:ph type="subTitle"/>
          </p:nvPr>
        </p:nvSpPr>
        <p:spPr>
          <a:xfrm>
            <a:off x="311760" y="1106280"/>
            <a:ext cx="8520120" cy="9100800"/>
          </a:xfrm>
          <a:prstGeom prst="rect">
            <a:avLst/>
          </a:prstGeom>
          <a:noFill/>
          <a:ln w="0">
            <a:noFill/>
          </a:ln>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2" name="PlaceHolder 1"/>
          <p:cNvSpPr>
            <a:spLocks noGrp="1"/>
          </p:cNvSpPr>
          <p:nvPr>
            <p:ph type="title"/>
          </p:nvPr>
        </p:nvSpPr>
        <p:spPr>
          <a:xfrm>
            <a:off x="311760" y="1106280"/>
            <a:ext cx="8520120" cy="196308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13" name="PlaceHolder 2"/>
          <p:cNvSpPr>
            <a:spLocks noGrp="1"/>
          </p:cNvSpPr>
          <p:nvPr>
            <p:ph/>
          </p:nvPr>
        </p:nvSpPr>
        <p:spPr>
          <a:xfrm>
            <a:off x="311760" y="3152160"/>
            <a:ext cx="4157640" cy="619920"/>
          </a:xfrm>
          <a:prstGeom prst="rect">
            <a:avLst/>
          </a:prstGeom>
          <a:noFill/>
          <a:ln w="0">
            <a:noFill/>
          </a:ln>
        </p:spPr>
        <p:txBody>
          <a:bodyPr lIns="0" tIns="0" rIns="0" bIns="0" anchor="t">
            <a:normAutofit/>
          </a:bodyPr>
          <a:lstStyle/>
          <a:p>
            <a:endParaRPr lang="en-US" sz="2800" b="0" strike="noStrike" spc="-1">
              <a:solidFill>
                <a:srgbClr val="000000"/>
              </a:solidFill>
              <a:latin typeface="Maven Pro Regular"/>
            </a:endParaRPr>
          </a:p>
        </p:txBody>
      </p:sp>
      <p:sp>
        <p:nvSpPr>
          <p:cNvPr id="14" name="PlaceHolder 3"/>
          <p:cNvSpPr>
            <a:spLocks noGrp="1"/>
          </p:cNvSpPr>
          <p:nvPr>
            <p:ph/>
          </p:nvPr>
        </p:nvSpPr>
        <p:spPr>
          <a:xfrm>
            <a:off x="4677840" y="3152160"/>
            <a:ext cx="4157640" cy="1300320"/>
          </a:xfrm>
          <a:prstGeom prst="rect">
            <a:avLst/>
          </a:prstGeom>
          <a:noFill/>
          <a:ln w="0">
            <a:noFill/>
          </a:ln>
        </p:spPr>
        <p:txBody>
          <a:bodyPr lIns="0" tIns="0" rIns="0" bIns="0" anchor="t">
            <a:normAutofit/>
          </a:bodyPr>
          <a:lstStyle/>
          <a:p>
            <a:endParaRPr lang="en-US" sz="2800" b="0" strike="noStrike" spc="-1">
              <a:solidFill>
                <a:srgbClr val="000000"/>
              </a:solidFill>
              <a:latin typeface="Maven Pro Regular"/>
            </a:endParaRPr>
          </a:p>
        </p:txBody>
      </p:sp>
      <p:sp>
        <p:nvSpPr>
          <p:cNvPr id="15" name="PlaceHolder 4"/>
          <p:cNvSpPr>
            <a:spLocks noGrp="1"/>
          </p:cNvSpPr>
          <p:nvPr>
            <p:ph/>
          </p:nvPr>
        </p:nvSpPr>
        <p:spPr>
          <a:xfrm>
            <a:off x="311760" y="3831480"/>
            <a:ext cx="4157640" cy="619920"/>
          </a:xfrm>
          <a:prstGeom prst="rect">
            <a:avLst/>
          </a:prstGeom>
          <a:noFill/>
          <a:ln w="0">
            <a:noFill/>
          </a:ln>
        </p:spPr>
        <p:txBody>
          <a:bodyPr lIns="0" tIns="0" rIns="0" bIns="0" anchor="t">
            <a:normAutofit/>
          </a:bodyPr>
          <a:lstStyle/>
          <a:p>
            <a:endParaRPr lang="en-US" sz="2800" b="0" strike="noStrike" spc="-1">
              <a:solidFill>
                <a:srgbClr val="000000"/>
              </a:solidFill>
              <a:latin typeface="Maven Pro Regul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6" name="PlaceHolder 1"/>
          <p:cNvSpPr>
            <a:spLocks noGrp="1"/>
          </p:cNvSpPr>
          <p:nvPr>
            <p:ph type="title"/>
          </p:nvPr>
        </p:nvSpPr>
        <p:spPr>
          <a:xfrm>
            <a:off x="311760" y="1106280"/>
            <a:ext cx="8520120" cy="196308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17" name="PlaceHolder 2"/>
          <p:cNvSpPr>
            <a:spLocks noGrp="1"/>
          </p:cNvSpPr>
          <p:nvPr>
            <p:ph/>
          </p:nvPr>
        </p:nvSpPr>
        <p:spPr>
          <a:xfrm>
            <a:off x="311760" y="3152160"/>
            <a:ext cx="4157640" cy="1300320"/>
          </a:xfrm>
          <a:prstGeom prst="rect">
            <a:avLst/>
          </a:prstGeom>
          <a:noFill/>
          <a:ln w="0">
            <a:noFill/>
          </a:ln>
        </p:spPr>
        <p:txBody>
          <a:bodyPr lIns="0" tIns="0" rIns="0" bIns="0" anchor="t">
            <a:normAutofit/>
          </a:bodyPr>
          <a:lstStyle/>
          <a:p>
            <a:endParaRPr lang="en-US" sz="2800" b="0" strike="noStrike" spc="-1">
              <a:solidFill>
                <a:srgbClr val="000000"/>
              </a:solidFill>
              <a:latin typeface="Maven Pro Regular"/>
            </a:endParaRPr>
          </a:p>
        </p:txBody>
      </p:sp>
      <p:sp>
        <p:nvSpPr>
          <p:cNvPr id="18" name="PlaceHolder 3"/>
          <p:cNvSpPr>
            <a:spLocks noGrp="1"/>
          </p:cNvSpPr>
          <p:nvPr>
            <p:ph/>
          </p:nvPr>
        </p:nvSpPr>
        <p:spPr>
          <a:xfrm>
            <a:off x="4677840" y="3152160"/>
            <a:ext cx="4157640" cy="619920"/>
          </a:xfrm>
          <a:prstGeom prst="rect">
            <a:avLst/>
          </a:prstGeom>
          <a:noFill/>
          <a:ln w="0">
            <a:noFill/>
          </a:ln>
        </p:spPr>
        <p:txBody>
          <a:bodyPr lIns="0" tIns="0" rIns="0" bIns="0" anchor="t">
            <a:normAutofit/>
          </a:bodyPr>
          <a:lstStyle/>
          <a:p>
            <a:endParaRPr lang="en-US" sz="2800" b="0" strike="noStrike" spc="-1">
              <a:solidFill>
                <a:srgbClr val="000000"/>
              </a:solidFill>
              <a:latin typeface="Maven Pro Regular"/>
            </a:endParaRPr>
          </a:p>
        </p:txBody>
      </p:sp>
      <p:sp>
        <p:nvSpPr>
          <p:cNvPr id="19" name="PlaceHolder 4"/>
          <p:cNvSpPr>
            <a:spLocks noGrp="1"/>
          </p:cNvSpPr>
          <p:nvPr>
            <p:ph/>
          </p:nvPr>
        </p:nvSpPr>
        <p:spPr>
          <a:xfrm>
            <a:off x="4677840" y="3831480"/>
            <a:ext cx="4157640" cy="619920"/>
          </a:xfrm>
          <a:prstGeom prst="rect">
            <a:avLst/>
          </a:prstGeom>
          <a:noFill/>
          <a:ln w="0">
            <a:noFill/>
          </a:ln>
        </p:spPr>
        <p:txBody>
          <a:bodyPr lIns="0" tIns="0" rIns="0" bIns="0" anchor="t">
            <a:normAutofit/>
          </a:bodyPr>
          <a:lstStyle/>
          <a:p>
            <a:endParaRPr lang="en-US" sz="2800" b="0" strike="noStrike" spc="-1">
              <a:solidFill>
                <a:srgbClr val="000000"/>
              </a:solidFill>
              <a:latin typeface="Maven Pro Regul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0" name="PlaceHolder 1"/>
          <p:cNvSpPr>
            <a:spLocks noGrp="1"/>
          </p:cNvSpPr>
          <p:nvPr>
            <p:ph type="title"/>
          </p:nvPr>
        </p:nvSpPr>
        <p:spPr>
          <a:xfrm>
            <a:off x="311760" y="1106280"/>
            <a:ext cx="8520120" cy="196308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21" name="PlaceHolder 2"/>
          <p:cNvSpPr>
            <a:spLocks noGrp="1"/>
          </p:cNvSpPr>
          <p:nvPr>
            <p:ph/>
          </p:nvPr>
        </p:nvSpPr>
        <p:spPr>
          <a:xfrm>
            <a:off x="311760" y="3152160"/>
            <a:ext cx="4157640" cy="619920"/>
          </a:xfrm>
          <a:prstGeom prst="rect">
            <a:avLst/>
          </a:prstGeom>
          <a:noFill/>
          <a:ln w="0">
            <a:noFill/>
          </a:ln>
        </p:spPr>
        <p:txBody>
          <a:bodyPr lIns="0" tIns="0" rIns="0" bIns="0" anchor="t">
            <a:normAutofit/>
          </a:bodyPr>
          <a:lstStyle/>
          <a:p>
            <a:endParaRPr lang="en-US" sz="2800" b="0" strike="noStrike" spc="-1">
              <a:solidFill>
                <a:srgbClr val="000000"/>
              </a:solidFill>
              <a:latin typeface="Maven Pro Regular"/>
            </a:endParaRPr>
          </a:p>
        </p:txBody>
      </p:sp>
      <p:sp>
        <p:nvSpPr>
          <p:cNvPr id="22" name="PlaceHolder 3"/>
          <p:cNvSpPr>
            <a:spLocks noGrp="1"/>
          </p:cNvSpPr>
          <p:nvPr>
            <p:ph/>
          </p:nvPr>
        </p:nvSpPr>
        <p:spPr>
          <a:xfrm>
            <a:off x="4677840" y="3152160"/>
            <a:ext cx="4157640" cy="619920"/>
          </a:xfrm>
          <a:prstGeom prst="rect">
            <a:avLst/>
          </a:prstGeom>
          <a:noFill/>
          <a:ln w="0">
            <a:noFill/>
          </a:ln>
        </p:spPr>
        <p:txBody>
          <a:bodyPr lIns="0" tIns="0" rIns="0" bIns="0" anchor="t">
            <a:normAutofit/>
          </a:bodyPr>
          <a:lstStyle/>
          <a:p>
            <a:endParaRPr lang="en-US" sz="2800" b="0" strike="noStrike" spc="-1">
              <a:solidFill>
                <a:srgbClr val="000000"/>
              </a:solidFill>
              <a:latin typeface="Maven Pro Regular"/>
            </a:endParaRPr>
          </a:p>
        </p:txBody>
      </p:sp>
      <p:sp>
        <p:nvSpPr>
          <p:cNvPr id="23" name="PlaceHolder 4"/>
          <p:cNvSpPr>
            <a:spLocks noGrp="1"/>
          </p:cNvSpPr>
          <p:nvPr>
            <p:ph/>
          </p:nvPr>
        </p:nvSpPr>
        <p:spPr>
          <a:xfrm>
            <a:off x="311760" y="3831480"/>
            <a:ext cx="8520120" cy="619920"/>
          </a:xfrm>
          <a:prstGeom prst="rect">
            <a:avLst/>
          </a:prstGeom>
          <a:noFill/>
          <a:ln w="0">
            <a:noFill/>
          </a:ln>
        </p:spPr>
        <p:txBody>
          <a:bodyPr lIns="0" tIns="0" rIns="0" bIns="0" anchor="t">
            <a:normAutofit/>
          </a:bodyPr>
          <a:lstStyle/>
          <a:p>
            <a:endParaRPr lang="en-US" sz="2800" b="0" strike="noStrike" spc="-1">
              <a:solidFill>
                <a:srgbClr val="000000"/>
              </a:solidFill>
              <a:latin typeface="Maven Pro Regula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theme" Target="../theme/theme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5" Type="http://schemas.openxmlformats.org/officeDocument/2006/relationships/image" Target="../media/image2.png"/><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 name="PlaceHolder 1"/>
          <p:cNvSpPr>
            <a:spLocks noGrp="1"/>
          </p:cNvSpPr>
          <p:nvPr>
            <p:ph type="title"/>
          </p:nvPr>
        </p:nvSpPr>
        <p:spPr>
          <a:xfrm>
            <a:off x="311760" y="444960"/>
            <a:ext cx="8520120" cy="572400"/>
          </a:xfrm>
          <a:prstGeom prst="rect">
            <a:avLst/>
          </a:prstGeom>
          <a:noFill/>
          <a:ln w="0">
            <a:noFill/>
          </a:ln>
        </p:spPr>
        <p:txBody>
          <a:bodyPr tIns="91440" bIns="91440" anchor="t">
            <a:normAutofit fontScale="58000"/>
          </a:bodyPr>
          <a:lstStyle/>
          <a:p>
            <a:r>
              <a:rPr lang="en-US" sz="4400" b="0" strike="noStrike" spc="-1">
                <a:solidFill>
                  <a:srgbClr val="000000"/>
                </a:solidFill>
                <a:latin typeface="Calibri"/>
              </a:rPr>
              <a:t>Click to edit the title text format</a:t>
            </a:r>
          </a:p>
        </p:txBody>
      </p:sp>
      <p:sp>
        <p:nvSpPr>
          <p:cNvPr id="4" name="PlaceHolder 2"/>
          <p:cNvSpPr>
            <a:spLocks noGrp="1"/>
          </p:cNvSpPr>
          <p:nvPr>
            <p:ph type="body"/>
          </p:nvPr>
        </p:nvSpPr>
        <p:spPr>
          <a:xfrm>
            <a:off x="311760" y="1152360"/>
            <a:ext cx="8520120" cy="3416040"/>
          </a:xfrm>
          <a:prstGeom prst="rect">
            <a:avLst/>
          </a:prstGeom>
          <a:noFill/>
          <a:ln w="0">
            <a:noFill/>
          </a:ln>
        </p:spPr>
        <p:txBody>
          <a:bodyPr tIns="91440" bIns="91440" anchor="t">
            <a:normAutofit fontScale="94000"/>
          </a:bodyPr>
          <a:lstStyle/>
          <a:p>
            <a:pPr marL="432000" indent="-324000">
              <a:spcBef>
                <a:spcPts val="1417"/>
              </a:spcBef>
              <a:buClr>
                <a:srgbClr val="000000"/>
              </a:buClr>
              <a:buSzPct val="45000"/>
              <a:buFont typeface="Wingdings" charset="2"/>
              <a:buChar char=""/>
            </a:pPr>
            <a:r>
              <a:rPr lang="en-US" sz="2800" b="0" strike="noStrike" spc="-1">
                <a:solidFill>
                  <a:srgbClr val="000000"/>
                </a:solidFill>
                <a:latin typeface="Maven Pro Regular"/>
              </a:rPr>
              <a:t>Click to edit the outline text format</a:t>
            </a:r>
          </a:p>
          <a:p>
            <a:pPr marL="864000" lvl="1" indent="-324000">
              <a:spcBef>
                <a:spcPts val="1134"/>
              </a:spcBef>
              <a:buClr>
                <a:srgbClr val="000000"/>
              </a:buClr>
              <a:buSzPct val="75000"/>
              <a:buFont typeface="Symbol" charset="2"/>
              <a:buChar char=""/>
            </a:pPr>
            <a:r>
              <a:rPr lang="en-US" sz="2800" b="0" strike="noStrike" spc="-1">
                <a:solidFill>
                  <a:srgbClr val="000000"/>
                </a:solidFill>
                <a:latin typeface="Maven Pro Regular"/>
              </a:rPr>
              <a:t>Second Outline Level</a:t>
            </a:r>
          </a:p>
          <a:p>
            <a:pPr marL="1296000" lvl="2" indent="-288000">
              <a:spcBef>
                <a:spcPts val="850"/>
              </a:spcBef>
              <a:buClr>
                <a:srgbClr val="000000"/>
              </a:buClr>
              <a:buSzPct val="45000"/>
              <a:buFont typeface="Wingdings" charset="2"/>
              <a:buChar char=""/>
            </a:pPr>
            <a:r>
              <a:rPr lang="en-US" sz="2800" b="0" strike="noStrike" spc="-1">
                <a:solidFill>
                  <a:srgbClr val="000000"/>
                </a:solidFill>
                <a:latin typeface="Maven Pro Regular"/>
              </a:rPr>
              <a:t>Third Outline Level</a:t>
            </a:r>
          </a:p>
          <a:p>
            <a:pPr marL="1728000" lvl="3" indent="-216000">
              <a:spcBef>
                <a:spcPts val="567"/>
              </a:spcBef>
              <a:buClr>
                <a:srgbClr val="000000"/>
              </a:buClr>
              <a:buSzPct val="75000"/>
              <a:buFont typeface="Symbol" charset="2"/>
              <a:buChar char=""/>
            </a:pPr>
            <a:r>
              <a:rPr lang="en-US" sz="2800" b="0" strike="noStrike" spc="-1">
                <a:solidFill>
                  <a:srgbClr val="000000"/>
                </a:solidFill>
                <a:latin typeface="Maven Pro Regular"/>
              </a:rPr>
              <a:t>Fourth Outline Level</a:t>
            </a:r>
          </a:p>
          <a:p>
            <a:pPr marL="2160000" lvl="4" indent="-216000">
              <a:spcBef>
                <a:spcPts val="283"/>
              </a:spcBef>
              <a:buClr>
                <a:srgbClr val="000000"/>
              </a:buClr>
              <a:buSzPct val="45000"/>
              <a:buFont typeface="Wingdings" charset="2"/>
              <a:buChar char=""/>
            </a:pPr>
            <a:r>
              <a:rPr lang="en-US" sz="2800" b="0" strike="noStrike" spc="-1">
                <a:solidFill>
                  <a:srgbClr val="000000"/>
                </a:solidFill>
                <a:latin typeface="Maven Pro Regular"/>
              </a:rPr>
              <a:t>Fifth Outline Level</a:t>
            </a:r>
          </a:p>
          <a:p>
            <a:pPr marL="2592000" lvl="5" indent="-216000">
              <a:spcBef>
                <a:spcPts val="283"/>
              </a:spcBef>
              <a:buClr>
                <a:srgbClr val="000000"/>
              </a:buClr>
              <a:buSzPct val="45000"/>
              <a:buFont typeface="Wingdings" charset="2"/>
              <a:buChar char=""/>
            </a:pPr>
            <a:r>
              <a:rPr lang="en-US" sz="2800" b="0" strike="noStrike" spc="-1">
                <a:solidFill>
                  <a:srgbClr val="000000"/>
                </a:solidFill>
                <a:latin typeface="Maven Pro Regular"/>
              </a:rPr>
              <a:t>Sixth Outline Level</a:t>
            </a:r>
          </a:p>
          <a:p>
            <a:pPr marL="3024000" lvl="6" indent="-216000">
              <a:spcBef>
                <a:spcPts val="283"/>
              </a:spcBef>
              <a:buClr>
                <a:srgbClr val="000000"/>
              </a:buClr>
              <a:buSzPct val="45000"/>
              <a:buFont typeface="Wingdings" charset="2"/>
              <a:buChar char=""/>
            </a:pPr>
            <a:r>
              <a:rPr lang="en-US" sz="2800" b="0" strike="noStrike" spc="-1">
                <a:solidFill>
                  <a:srgbClr val="000000"/>
                </a:solidFill>
                <a:latin typeface="Maven Pro Regular"/>
              </a:rPr>
              <a:t>Seventh Outline Level</a:t>
            </a:r>
          </a:p>
        </p:txBody>
      </p:sp>
      <p:sp>
        <p:nvSpPr>
          <p:cNvPr id="2" name="PlaceHolder 3"/>
          <p:cNvSpPr>
            <a:spLocks noGrp="1"/>
          </p:cNvSpPr>
          <p:nvPr>
            <p:ph type="sldNum"/>
          </p:nvPr>
        </p:nvSpPr>
        <p:spPr>
          <a:xfrm>
            <a:off x="8472600" y="4663080"/>
            <a:ext cx="548280" cy="393120"/>
          </a:xfrm>
          <a:prstGeom prst="rect">
            <a:avLst/>
          </a:prstGeom>
          <a:noFill/>
          <a:ln w="0">
            <a:noFill/>
          </a:ln>
        </p:spPr>
        <p:txBody>
          <a:bodyPr tIns="91440" bIns="91440" anchor="ctr">
            <a:normAutofit/>
          </a:bodyPr>
          <a:lstStyle/>
          <a:p>
            <a:pPr algn="r">
              <a:lnSpc>
                <a:spcPct val="100000"/>
              </a:lnSpc>
              <a:tabLst>
                <a:tab pos="0" algn="l"/>
              </a:tabLst>
            </a:pPr>
            <a:fld id="{ECB94661-039A-4185-B4AF-3554A5B53B97}" type="slidenum">
              <a:rPr lang="en-GB" sz="1200" b="0" strike="noStrike" spc="-1">
                <a:solidFill>
                  <a:srgbClr val="8B8B8B"/>
                </a:solidFill>
                <a:latin typeface="Calibri"/>
              </a:rPr>
              <a:t>‹#›</a:t>
            </a:fld>
            <a:endParaRPr lang="en-US" sz="1200" b="0" strike="noStrike" spc="-1">
              <a:latin typeface="Times New Roman"/>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p:bodyStyle/>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9" name="PlaceHolder 1"/>
          <p:cNvSpPr>
            <a:spLocks noGrp="1"/>
          </p:cNvSpPr>
          <p:nvPr>
            <p:ph type="title"/>
          </p:nvPr>
        </p:nvSpPr>
        <p:spPr>
          <a:xfrm>
            <a:off x="457200" y="205920"/>
            <a:ext cx="8229240" cy="856800"/>
          </a:xfrm>
          <a:prstGeom prst="rect">
            <a:avLst/>
          </a:prstGeom>
          <a:noFill/>
          <a:ln w="0">
            <a:noFill/>
          </a:ln>
        </p:spPr>
        <p:txBody>
          <a:bodyPr anchor="ctr">
            <a:noAutofit/>
          </a:bodyPr>
          <a:lstStyle/>
          <a:p>
            <a:pPr algn="ctr">
              <a:lnSpc>
                <a:spcPct val="100000"/>
              </a:lnSpc>
            </a:pPr>
            <a:r>
              <a:rPr lang="en-US" sz="4400" b="0" strike="noStrike" spc="-1">
                <a:solidFill>
                  <a:srgbClr val="1292DE"/>
                </a:solidFill>
                <a:latin typeface="Maven Pro Medium"/>
              </a:rPr>
              <a:t>Click to edit Master title style</a:t>
            </a:r>
            <a:endParaRPr lang="en-US" sz="4400" b="0" strike="noStrike" spc="-1">
              <a:solidFill>
                <a:srgbClr val="000000"/>
              </a:solidFill>
              <a:latin typeface="Calibri"/>
            </a:endParaRPr>
          </a:p>
        </p:txBody>
      </p:sp>
      <p:sp>
        <p:nvSpPr>
          <p:cNvPr id="40" name="PlaceHolder 2"/>
          <p:cNvSpPr>
            <a:spLocks noGrp="1"/>
          </p:cNvSpPr>
          <p:nvPr>
            <p:ph type="body"/>
          </p:nvPr>
        </p:nvSpPr>
        <p:spPr>
          <a:xfrm>
            <a:off x="457200" y="1200240"/>
            <a:ext cx="8229240" cy="3394080"/>
          </a:xfrm>
          <a:prstGeom prst="rect">
            <a:avLst/>
          </a:prstGeom>
          <a:noFill/>
          <a:ln w="0">
            <a:noFill/>
          </a:ln>
        </p:spPr>
        <p:txBody>
          <a:bodyPr anchor="t">
            <a:noAutofit/>
          </a:bodyPr>
          <a:lstStyle/>
          <a:p>
            <a:pPr>
              <a:lnSpc>
                <a:spcPct val="100000"/>
              </a:lnSpc>
              <a:spcBef>
                <a:spcPts val="561"/>
              </a:spcBef>
              <a:tabLst>
                <a:tab pos="0" algn="l"/>
              </a:tabLst>
            </a:pPr>
            <a:r>
              <a:rPr lang="en-US" sz="2800" b="0" strike="noStrike" spc="-1">
                <a:solidFill>
                  <a:srgbClr val="404040"/>
                </a:solidFill>
                <a:latin typeface="Maven Pro Regular"/>
              </a:rPr>
              <a:t>Click to edit Master text styles</a:t>
            </a:r>
            <a:endParaRPr lang="en-US" sz="2800" b="0" strike="noStrike" spc="-1">
              <a:solidFill>
                <a:srgbClr val="000000"/>
              </a:solidFill>
              <a:latin typeface="Maven Pro Regular"/>
            </a:endParaRPr>
          </a:p>
          <a:p>
            <a:pPr marL="743040" lvl="1" indent="-285840">
              <a:lnSpc>
                <a:spcPct val="100000"/>
              </a:lnSpc>
              <a:spcBef>
                <a:spcPts val="479"/>
              </a:spcBef>
              <a:buClr>
                <a:srgbClr val="000000"/>
              </a:buClr>
              <a:buFont typeface="Arial"/>
              <a:buChar char="–"/>
              <a:tabLst>
                <a:tab pos="0" algn="l"/>
              </a:tabLst>
            </a:pPr>
            <a:r>
              <a:rPr lang="en-US" sz="2400" b="0" strike="noStrike" spc="-1">
                <a:solidFill>
                  <a:srgbClr val="000000"/>
                </a:solidFill>
                <a:latin typeface="Maven Pro Regular"/>
              </a:rPr>
              <a:t>Second level</a:t>
            </a:r>
          </a:p>
          <a:p>
            <a:pPr marL="1143000" lvl="2" indent="-228600">
              <a:lnSpc>
                <a:spcPct val="100000"/>
              </a:lnSpc>
              <a:spcBef>
                <a:spcPts val="400"/>
              </a:spcBef>
              <a:buClr>
                <a:srgbClr val="000000"/>
              </a:buClr>
              <a:buFont typeface="Arial"/>
              <a:buChar char="•"/>
              <a:tabLst>
                <a:tab pos="0" algn="l"/>
              </a:tabLst>
            </a:pPr>
            <a:r>
              <a:rPr lang="en-US" sz="2000" b="0" strike="noStrike" spc="-1">
                <a:solidFill>
                  <a:srgbClr val="000000"/>
                </a:solidFill>
                <a:latin typeface="Maven Pro Regular"/>
              </a:rPr>
              <a:t>Third level</a:t>
            </a:r>
          </a:p>
          <a:p>
            <a:pPr marL="1600200" lvl="3" indent="-228600">
              <a:lnSpc>
                <a:spcPct val="100000"/>
              </a:lnSpc>
              <a:spcBef>
                <a:spcPts val="400"/>
              </a:spcBef>
              <a:buClr>
                <a:srgbClr val="000000"/>
              </a:buClr>
              <a:buFont typeface="Arial"/>
              <a:buChar char="–"/>
              <a:tabLst>
                <a:tab pos="0" algn="l"/>
              </a:tabLst>
            </a:pPr>
            <a:r>
              <a:rPr lang="en-US" sz="2000" b="0" strike="noStrike" spc="-1">
                <a:solidFill>
                  <a:srgbClr val="000000"/>
                </a:solidFill>
                <a:latin typeface="Maven Pro Regular"/>
              </a:rPr>
              <a:t>Fourth level</a:t>
            </a:r>
          </a:p>
          <a:p>
            <a:pPr marL="2057400" lvl="4" indent="-228600">
              <a:lnSpc>
                <a:spcPct val="100000"/>
              </a:lnSpc>
              <a:spcBef>
                <a:spcPts val="400"/>
              </a:spcBef>
              <a:buClr>
                <a:srgbClr val="000000"/>
              </a:buClr>
              <a:buFont typeface="Arial"/>
              <a:buChar char="»"/>
              <a:tabLst>
                <a:tab pos="0" algn="l"/>
              </a:tabLst>
            </a:pPr>
            <a:r>
              <a:rPr lang="en-US" sz="2000" b="0" strike="noStrike" spc="-1">
                <a:solidFill>
                  <a:srgbClr val="000000"/>
                </a:solidFill>
                <a:latin typeface="Maven Pro Regular"/>
              </a:rPr>
              <a:t>Fifth level</a:t>
            </a:r>
          </a:p>
        </p:txBody>
      </p:sp>
      <p:sp>
        <p:nvSpPr>
          <p:cNvPr id="41" name="PlaceHolder 3"/>
          <p:cNvSpPr>
            <a:spLocks noGrp="1"/>
          </p:cNvSpPr>
          <p:nvPr>
            <p:ph type="dt"/>
          </p:nvPr>
        </p:nvSpPr>
        <p:spPr>
          <a:xfrm>
            <a:off x="457200" y="4767120"/>
            <a:ext cx="2133360" cy="273600"/>
          </a:xfrm>
          <a:prstGeom prst="rect">
            <a:avLst/>
          </a:prstGeom>
          <a:noFill/>
          <a:ln w="0">
            <a:noFill/>
          </a:ln>
        </p:spPr>
        <p:txBody>
          <a:bodyPr anchor="ctr">
            <a:noAutofit/>
          </a:bodyPr>
          <a:lstStyle/>
          <a:p>
            <a:pPr>
              <a:lnSpc>
                <a:spcPct val="100000"/>
              </a:lnSpc>
            </a:pPr>
            <a:fld id="{B5C61E59-7AFD-4079-BC50-6B78C973E85C}" type="datetime">
              <a:rPr lang="en-US" sz="1200" b="0" strike="noStrike" spc="-1">
                <a:solidFill>
                  <a:srgbClr val="8B8B8B"/>
                </a:solidFill>
                <a:latin typeface="Calibri"/>
              </a:rPr>
              <a:t>5/20/2022</a:t>
            </a:fld>
            <a:endParaRPr lang="en-US" sz="1200" b="0" strike="noStrike" spc="-1">
              <a:latin typeface="Times New Roman"/>
            </a:endParaRPr>
          </a:p>
        </p:txBody>
      </p:sp>
      <p:sp>
        <p:nvSpPr>
          <p:cNvPr id="42" name="PlaceHolder 4"/>
          <p:cNvSpPr>
            <a:spLocks noGrp="1"/>
          </p:cNvSpPr>
          <p:nvPr>
            <p:ph type="ftr"/>
          </p:nvPr>
        </p:nvSpPr>
        <p:spPr>
          <a:xfrm>
            <a:off x="3124080" y="4767120"/>
            <a:ext cx="2895120" cy="273600"/>
          </a:xfrm>
          <a:prstGeom prst="rect">
            <a:avLst/>
          </a:prstGeom>
          <a:noFill/>
          <a:ln w="0">
            <a:noFill/>
          </a:ln>
        </p:spPr>
        <p:txBody>
          <a:bodyPr anchor="ctr">
            <a:noAutofit/>
          </a:bodyPr>
          <a:lstStyle/>
          <a:p>
            <a:endParaRPr lang="en-US" sz="2400" b="0" strike="noStrike" spc="-1">
              <a:latin typeface="Times New Roman"/>
            </a:endParaRPr>
          </a:p>
        </p:txBody>
      </p:sp>
      <p:sp>
        <p:nvSpPr>
          <p:cNvPr id="43" name="PlaceHolder 5"/>
          <p:cNvSpPr>
            <a:spLocks noGrp="1"/>
          </p:cNvSpPr>
          <p:nvPr>
            <p:ph type="sldNum"/>
          </p:nvPr>
        </p:nvSpPr>
        <p:spPr>
          <a:xfrm>
            <a:off x="6553080" y="4767120"/>
            <a:ext cx="2133360" cy="273600"/>
          </a:xfrm>
          <a:prstGeom prst="rect">
            <a:avLst/>
          </a:prstGeom>
          <a:noFill/>
          <a:ln w="0">
            <a:noFill/>
          </a:ln>
        </p:spPr>
        <p:txBody>
          <a:bodyPr anchor="ctr">
            <a:noAutofit/>
          </a:bodyPr>
          <a:lstStyle/>
          <a:p>
            <a:pPr algn="r">
              <a:lnSpc>
                <a:spcPct val="100000"/>
              </a:lnSpc>
            </a:pPr>
            <a:fld id="{E2C50F74-1715-445B-B264-9BD464367688}" type="slidenum">
              <a:rPr lang="en-GB" sz="1200" b="0" strike="noStrike" spc="-1">
                <a:solidFill>
                  <a:srgbClr val="8B8B8B"/>
                </a:solidFill>
                <a:latin typeface="Calibri"/>
              </a:rPr>
              <a:t>‹#›</a:t>
            </a:fld>
            <a:endParaRPr lang="en-US" sz="1200" b="0" strike="noStrike" spc="-1">
              <a:latin typeface="Times New Roman"/>
            </a:endParaRP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p:bodyStyle/>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0" name="PlaceHolder 1"/>
          <p:cNvSpPr>
            <a:spLocks noGrp="1"/>
          </p:cNvSpPr>
          <p:nvPr>
            <p:ph type="title"/>
          </p:nvPr>
        </p:nvSpPr>
        <p:spPr>
          <a:xfrm>
            <a:off x="457200" y="205920"/>
            <a:ext cx="8229240" cy="856800"/>
          </a:xfrm>
          <a:prstGeom prst="rect">
            <a:avLst/>
          </a:prstGeom>
          <a:noFill/>
          <a:ln w="0">
            <a:noFill/>
          </a:ln>
        </p:spPr>
        <p:txBody>
          <a:bodyPr anchor="ctr">
            <a:noAutofit/>
          </a:bodyPr>
          <a:lstStyle/>
          <a:p>
            <a:pPr algn="ctr">
              <a:lnSpc>
                <a:spcPct val="100000"/>
              </a:lnSpc>
            </a:pPr>
            <a:r>
              <a:rPr lang="en-US" sz="4400" b="0" strike="noStrike" spc="-1">
                <a:solidFill>
                  <a:srgbClr val="1292DE"/>
                </a:solidFill>
                <a:latin typeface="Maven Pro Medium"/>
              </a:rPr>
              <a:t>Click to edit Master title style</a:t>
            </a:r>
            <a:endParaRPr lang="en-US" sz="4400" b="0" strike="noStrike" spc="-1">
              <a:solidFill>
                <a:srgbClr val="000000"/>
              </a:solidFill>
              <a:latin typeface="Calibri"/>
            </a:endParaRPr>
          </a:p>
        </p:txBody>
      </p:sp>
      <p:sp>
        <p:nvSpPr>
          <p:cNvPr id="81" name="PlaceHolder 2"/>
          <p:cNvSpPr>
            <a:spLocks noGrp="1"/>
          </p:cNvSpPr>
          <p:nvPr>
            <p:ph type="body"/>
          </p:nvPr>
        </p:nvSpPr>
        <p:spPr>
          <a:xfrm>
            <a:off x="457200" y="1200240"/>
            <a:ext cx="4038120" cy="3394080"/>
          </a:xfrm>
          <a:prstGeom prst="rect">
            <a:avLst/>
          </a:prstGeom>
          <a:noFill/>
          <a:ln w="0">
            <a:noFill/>
          </a:ln>
        </p:spPr>
        <p:txBody>
          <a:bodyPr anchor="t">
            <a:noAutofit/>
          </a:bodyPr>
          <a:lstStyle/>
          <a:p>
            <a:pPr marL="343080" indent="-343080">
              <a:lnSpc>
                <a:spcPct val="100000"/>
              </a:lnSpc>
              <a:spcBef>
                <a:spcPts val="561"/>
              </a:spcBef>
              <a:buClr>
                <a:srgbClr val="000000"/>
              </a:buClr>
              <a:buFont typeface="Arial"/>
              <a:buChar char="•"/>
            </a:pPr>
            <a:r>
              <a:rPr lang="en-US" sz="2800" b="0" strike="noStrike" spc="-1">
                <a:solidFill>
                  <a:srgbClr val="000000"/>
                </a:solidFill>
                <a:latin typeface="Maven Pro Regular"/>
              </a:rPr>
              <a:t>Click to edit Master text styles</a:t>
            </a:r>
          </a:p>
          <a:p>
            <a:pPr marL="743040" lvl="1" indent="-285840">
              <a:lnSpc>
                <a:spcPct val="100000"/>
              </a:lnSpc>
              <a:spcBef>
                <a:spcPts val="479"/>
              </a:spcBef>
              <a:buClr>
                <a:srgbClr val="000000"/>
              </a:buClr>
              <a:buFont typeface="Arial"/>
              <a:buChar char="–"/>
            </a:pPr>
            <a:r>
              <a:rPr lang="en-US" sz="2400" b="0" strike="noStrike" spc="-1">
                <a:solidFill>
                  <a:srgbClr val="000000"/>
                </a:solidFill>
                <a:latin typeface="Maven Pro Regular"/>
              </a:rPr>
              <a:t>Second level</a:t>
            </a:r>
          </a:p>
          <a:p>
            <a:pPr marL="1143000" lvl="2" indent="-228600">
              <a:lnSpc>
                <a:spcPct val="100000"/>
              </a:lnSpc>
              <a:spcBef>
                <a:spcPts val="400"/>
              </a:spcBef>
              <a:buClr>
                <a:srgbClr val="000000"/>
              </a:buClr>
              <a:buFont typeface="Arial"/>
              <a:buChar char="•"/>
            </a:pPr>
            <a:r>
              <a:rPr lang="en-US" sz="2000" b="0" strike="noStrike" spc="-1">
                <a:solidFill>
                  <a:srgbClr val="000000"/>
                </a:solidFill>
                <a:latin typeface="Maven Pro Regular"/>
              </a:rPr>
              <a:t>Third level</a:t>
            </a:r>
          </a:p>
          <a:p>
            <a:pPr marL="1600200" lvl="3" indent="-228600">
              <a:lnSpc>
                <a:spcPct val="100000"/>
              </a:lnSpc>
              <a:spcBef>
                <a:spcPts val="360"/>
              </a:spcBef>
              <a:buClr>
                <a:srgbClr val="000000"/>
              </a:buClr>
              <a:buFont typeface="Arial"/>
              <a:buChar char="–"/>
            </a:pPr>
            <a:r>
              <a:rPr lang="en-US" sz="1800" b="0" strike="noStrike" spc="-1">
                <a:solidFill>
                  <a:srgbClr val="000000"/>
                </a:solidFill>
                <a:latin typeface="Maven Pro Regular"/>
              </a:rPr>
              <a:t>Fourth level</a:t>
            </a:r>
          </a:p>
          <a:p>
            <a:pPr marL="2057400" lvl="4" indent="-228600">
              <a:lnSpc>
                <a:spcPct val="100000"/>
              </a:lnSpc>
              <a:spcBef>
                <a:spcPts val="360"/>
              </a:spcBef>
              <a:buClr>
                <a:srgbClr val="000000"/>
              </a:buClr>
              <a:buFont typeface="Arial"/>
              <a:buChar char="»"/>
            </a:pPr>
            <a:r>
              <a:rPr lang="en-US" sz="1800" b="0" strike="noStrike" spc="-1">
                <a:solidFill>
                  <a:srgbClr val="000000"/>
                </a:solidFill>
                <a:latin typeface="Maven Pro Regular"/>
              </a:rPr>
              <a:t>Fifth level</a:t>
            </a:r>
          </a:p>
        </p:txBody>
      </p:sp>
      <p:sp>
        <p:nvSpPr>
          <p:cNvPr id="82" name="PlaceHolder 3"/>
          <p:cNvSpPr>
            <a:spLocks noGrp="1"/>
          </p:cNvSpPr>
          <p:nvPr>
            <p:ph type="body"/>
          </p:nvPr>
        </p:nvSpPr>
        <p:spPr>
          <a:xfrm>
            <a:off x="4648320" y="1200240"/>
            <a:ext cx="4038120" cy="3394080"/>
          </a:xfrm>
          <a:prstGeom prst="rect">
            <a:avLst/>
          </a:prstGeom>
          <a:noFill/>
          <a:ln w="0">
            <a:noFill/>
          </a:ln>
        </p:spPr>
        <p:txBody>
          <a:bodyPr anchor="t">
            <a:noAutofit/>
          </a:bodyPr>
          <a:lstStyle/>
          <a:p>
            <a:pPr marL="343080" indent="-343080">
              <a:lnSpc>
                <a:spcPct val="100000"/>
              </a:lnSpc>
              <a:spcBef>
                <a:spcPts val="561"/>
              </a:spcBef>
              <a:buClr>
                <a:srgbClr val="000000"/>
              </a:buClr>
              <a:buFont typeface="Arial"/>
              <a:buChar char="•"/>
            </a:pPr>
            <a:r>
              <a:rPr lang="en-US" sz="2800" b="0" strike="noStrike" spc="-1">
                <a:solidFill>
                  <a:srgbClr val="000000"/>
                </a:solidFill>
                <a:latin typeface="Maven Pro Regular"/>
              </a:rPr>
              <a:t>Click to edit Master text styles</a:t>
            </a:r>
          </a:p>
          <a:p>
            <a:pPr marL="743040" lvl="1" indent="-285840">
              <a:lnSpc>
                <a:spcPct val="100000"/>
              </a:lnSpc>
              <a:spcBef>
                <a:spcPts val="479"/>
              </a:spcBef>
              <a:buClr>
                <a:srgbClr val="000000"/>
              </a:buClr>
              <a:buFont typeface="Arial"/>
              <a:buChar char="–"/>
            </a:pPr>
            <a:r>
              <a:rPr lang="en-US" sz="2400" b="0" strike="noStrike" spc="-1">
                <a:solidFill>
                  <a:srgbClr val="000000"/>
                </a:solidFill>
                <a:latin typeface="Maven Pro Regular"/>
              </a:rPr>
              <a:t>Second level</a:t>
            </a:r>
          </a:p>
          <a:p>
            <a:pPr marL="1143000" lvl="2" indent="-228600">
              <a:lnSpc>
                <a:spcPct val="100000"/>
              </a:lnSpc>
              <a:spcBef>
                <a:spcPts val="400"/>
              </a:spcBef>
              <a:buClr>
                <a:srgbClr val="000000"/>
              </a:buClr>
              <a:buFont typeface="Arial"/>
              <a:buChar char="•"/>
            </a:pPr>
            <a:r>
              <a:rPr lang="en-US" sz="2000" b="0" strike="noStrike" spc="-1">
                <a:solidFill>
                  <a:srgbClr val="000000"/>
                </a:solidFill>
                <a:latin typeface="Maven Pro Regular"/>
              </a:rPr>
              <a:t>Third level</a:t>
            </a:r>
          </a:p>
          <a:p>
            <a:pPr marL="1600200" lvl="3" indent="-228600">
              <a:lnSpc>
                <a:spcPct val="100000"/>
              </a:lnSpc>
              <a:spcBef>
                <a:spcPts val="360"/>
              </a:spcBef>
              <a:buClr>
                <a:srgbClr val="000000"/>
              </a:buClr>
              <a:buFont typeface="Arial"/>
              <a:buChar char="–"/>
            </a:pPr>
            <a:r>
              <a:rPr lang="en-US" sz="1800" b="0" strike="noStrike" spc="-1">
                <a:solidFill>
                  <a:srgbClr val="000000"/>
                </a:solidFill>
                <a:latin typeface="Maven Pro Regular"/>
              </a:rPr>
              <a:t>Fourth level</a:t>
            </a:r>
          </a:p>
          <a:p>
            <a:pPr marL="2057400" lvl="4" indent="-228600">
              <a:lnSpc>
                <a:spcPct val="100000"/>
              </a:lnSpc>
              <a:spcBef>
                <a:spcPts val="360"/>
              </a:spcBef>
              <a:buClr>
                <a:srgbClr val="000000"/>
              </a:buClr>
              <a:buFont typeface="Arial"/>
              <a:buChar char="»"/>
            </a:pPr>
            <a:r>
              <a:rPr lang="en-US" sz="1800" b="0" strike="noStrike" spc="-1">
                <a:solidFill>
                  <a:srgbClr val="000000"/>
                </a:solidFill>
                <a:latin typeface="Maven Pro Regular"/>
              </a:rPr>
              <a:t>Fifth level</a:t>
            </a:r>
          </a:p>
        </p:txBody>
      </p:sp>
      <p:sp>
        <p:nvSpPr>
          <p:cNvPr id="83" name="PlaceHolder 4"/>
          <p:cNvSpPr>
            <a:spLocks noGrp="1"/>
          </p:cNvSpPr>
          <p:nvPr>
            <p:ph type="dt"/>
          </p:nvPr>
        </p:nvSpPr>
        <p:spPr>
          <a:xfrm>
            <a:off x="457200" y="4767120"/>
            <a:ext cx="2133360" cy="273600"/>
          </a:xfrm>
          <a:prstGeom prst="rect">
            <a:avLst/>
          </a:prstGeom>
          <a:noFill/>
          <a:ln w="0">
            <a:noFill/>
          </a:ln>
        </p:spPr>
        <p:txBody>
          <a:bodyPr anchor="ctr">
            <a:noAutofit/>
          </a:bodyPr>
          <a:lstStyle/>
          <a:p>
            <a:pPr>
              <a:lnSpc>
                <a:spcPct val="100000"/>
              </a:lnSpc>
            </a:pPr>
            <a:fld id="{F9074E23-A99D-4517-9707-CD763817BE8C}" type="datetime">
              <a:rPr lang="en-US" sz="1200" b="0" strike="noStrike" spc="-1">
                <a:solidFill>
                  <a:srgbClr val="8B8B8B"/>
                </a:solidFill>
                <a:latin typeface="Calibri"/>
              </a:rPr>
              <a:t>5/20/2022</a:t>
            </a:fld>
            <a:endParaRPr lang="en-US" sz="1200" b="0" strike="noStrike" spc="-1">
              <a:latin typeface="Times New Roman"/>
            </a:endParaRPr>
          </a:p>
        </p:txBody>
      </p:sp>
      <p:sp>
        <p:nvSpPr>
          <p:cNvPr id="84" name="PlaceHolder 5"/>
          <p:cNvSpPr>
            <a:spLocks noGrp="1"/>
          </p:cNvSpPr>
          <p:nvPr>
            <p:ph type="ftr"/>
          </p:nvPr>
        </p:nvSpPr>
        <p:spPr>
          <a:xfrm>
            <a:off x="3124080" y="4767120"/>
            <a:ext cx="2895120" cy="273600"/>
          </a:xfrm>
          <a:prstGeom prst="rect">
            <a:avLst/>
          </a:prstGeom>
          <a:noFill/>
          <a:ln w="0">
            <a:noFill/>
          </a:ln>
        </p:spPr>
        <p:txBody>
          <a:bodyPr anchor="ctr">
            <a:noAutofit/>
          </a:bodyPr>
          <a:lstStyle/>
          <a:p>
            <a:endParaRPr lang="en-US" sz="2400" b="0" strike="noStrike" spc="-1">
              <a:latin typeface="Times New Roman"/>
            </a:endParaRPr>
          </a:p>
        </p:txBody>
      </p:sp>
      <p:sp>
        <p:nvSpPr>
          <p:cNvPr id="85" name="PlaceHolder 6"/>
          <p:cNvSpPr>
            <a:spLocks noGrp="1"/>
          </p:cNvSpPr>
          <p:nvPr>
            <p:ph type="sldNum"/>
          </p:nvPr>
        </p:nvSpPr>
        <p:spPr>
          <a:xfrm>
            <a:off x="6553080" y="4767120"/>
            <a:ext cx="2133360" cy="273600"/>
          </a:xfrm>
          <a:prstGeom prst="rect">
            <a:avLst/>
          </a:prstGeom>
          <a:noFill/>
          <a:ln w="0">
            <a:noFill/>
          </a:ln>
        </p:spPr>
        <p:txBody>
          <a:bodyPr anchor="ctr">
            <a:noAutofit/>
          </a:bodyPr>
          <a:lstStyle/>
          <a:p>
            <a:pPr algn="r">
              <a:lnSpc>
                <a:spcPct val="100000"/>
              </a:lnSpc>
            </a:pPr>
            <a:fld id="{A11EC9BC-976A-4B4D-AE6B-17CAC2917C3E}" type="slidenum">
              <a:rPr lang="en-GB" sz="1200" b="0" strike="noStrike" spc="-1">
                <a:solidFill>
                  <a:srgbClr val="8B8B8B"/>
                </a:solidFill>
                <a:latin typeface="Calibri"/>
              </a:rPr>
              <a:t>‹#›</a:t>
            </a:fld>
            <a:endParaRPr lang="en-US" sz="1200" b="0" strike="noStrike" spc="-1">
              <a:latin typeface="Times New Roman"/>
            </a:endParaRP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p:bodyStyle/>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2" name="PlaceHolder 1"/>
          <p:cNvSpPr>
            <a:spLocks noGrp="1"/>
          </p:cNvSpPr>
          <p:nvPr>
            <p:ph type="title"/>
          </p:nvPr>
        </p:nvSpPr>
        <p:spPr>
          <a:xfrm>
            <a:off x="311760" y="1106280"/>
            <a:ext cx="8520120" cy="1963080"/>
          </a:xfrm>
          <a:prstGeom prst="rect">
            <a:avLst/>
          </a:prstGeom>
          <a:noFill/>
          <a:ln w="0">
            <a:noFill/>
          </a:ln>
        </p:spPr>
        <p:txBody>
          <a:bodyPr tIns="91440" bIns="91440" anchor="b">
            <a:normAutofit fontScale="97000"/>
          </a:bodyPr>
          <a:lstStyle/>
          <a:p>
            <a:pPr algn="ctr">
              <a:lnSpc>
                <a:spcPct val="100000"/>
              </a:lnSpc>
            </a:pPr>
            <a:r>
              <a:rPr lang="en-US" sz="12000" b="0" strike="noStrike" spc="-1">
                <a:solidFill>
                  <a:srgbClr val="1292DE"/>
                </a:solidFill>
                <a:latin typeface="Maven Pro Medium"/>
              </a:rPr>
              <a:t>xx%</a:t>
            </a:r>
            <a:endParaRPr lang="en-US" sz="12000" b="0" strike="noStrike" spc="-1">
              <a:solidFill>
                <a:srgbClr val="000000"/>
              </a:solidFill>
              <a:latin typeface="Calibri"/>
            </a:endParaRPr>
          </a:p>
        </p:txBody>
      </p:sp>
      <p:sp>
        <p:nvSpPr>
          <p:cNvPr id="123" name="PlaceHolder 2"/>
          <p:cNvSpPr>
            <a:spLocks noGrp="1"/>
          </p:cNvSpPr>
          <p:nvPr>
            <p:ph type="body"/>
          </p:nvPr>
        </p:nvSpPr>
        <p:spPr>
          <a:xfrm>
            <a:off x="311760" y="3152160"/>
            <a:ext cx="8520120" cy="1300320"/>
          </a:xfrm>
          <a:prstGeom prst="rect">
            <a:avLst/>
          </a:prstGeom>
          <a:noFill/>
          <a:ln w="0">
            <a:noFill/>
          </a:ln>
        </p:spPr>
        <p:txBody>
          <a:bodyPr tIns="91440" bIns="91440" anchor="t">
            <a:normAutofit fontScale="32000"/>
          </a:bodyPr>
          <a:lstStyle/>
          <a:p>
            <a:pPr marL="432000" indent="-324000">
              <a:spcBef>
                <a:spcPts val="1417"/>
              </a:spcBef>
              <a:buClr>
                <a:srgbClr val="000000"/>
              </a:buClr>
              <a:buSzPct val="45000"/>
              <a:buFont typeface="Wingdings" charset="2"/>
              <a:buChar char=""/>
            </a:pPr>
            <a:r>
              <a:rPr lang="en-US" sz="2800" b="0" strike="noStrike" spc="-1">
                <a:solidFill>
                  <a:srgbClr val="000000"/>
                </a:solidFill>
                <a:latin typeface="Maven Pro Regular"/>
              </a:rPr>
              <a:t>Click to edit the outline text format</a:t>
            </a:r>
          </a:p>
          <a:p>
            <a:pPr marL="864000" lvl="1" indent="-324000">
              <a:spcBef>
                <a:spcPts val="1134"/>
              </a:spcBef>
              <a:buClr>
                <a:srgbClr val="000000"/>
              </a:buClr>
              <a:buSzPct val="75000"/>
              <a:buFont typeface="Symbol" charset="2"/>
              <a:buChar char=""/>
            </a:pPr>
            <a:r>
              <a:rPr lang="en-US" sz="2800" b="0" strike="noStrike" spc="-1">
                <a:solidFill>
                  <a:srgbClr val="000000"/>
                </a:solidFill>
                <a:latin typeface="Maven Pro Regular"/>
              </a:rPr>
              <a:t>Second Outline Level</a:t>
            </a:r>
          </a:p>
          <a:p>
            <a:pPr marL="1296000" lvl="2" indent="-288000">
              <a:spcBef>
                <a:spcPts val="850"/>
              </a:spcBef>
              <a:buClr>
                <a:srgbClr val="000000"/>
              </a:buClr>
              <a:buSzPct val="45000"/>
              <a:buFont typeface="Wingdings" charset="2"/>
              <a:buChar char=""/>
            </a:pPr>
            <a:r>
              <a:rPr lang="en-US" sz="2800" b="0" strike="noStrike" spc="-1">
                <a:solidFill>
                  <a:srgbClr val="000000"/>
                </a:solidFill>
                <a:latin typeface="Maven Pro Regular"/>
              </a:rPr>
              <a:t>Third Outline Level</a:t>
            </a:r>
          </a:p>
          <a:p>
            <a:pPr marL="1728000" lvl="3" indent="-216000">
              <a:spcBef>
                <a:spcPts val="567"/>
              </a:spcBef>
              <a:buClr>
                <a:srgbClr val="000000"/>
              </a:buClr>
              <a:buSzPct val="75000"/>
              <a:buFont typeface="Symbol" charset="2"/>
              <a:buChar char=""/>
            </a:pPr>
            <a:r>
              <a:rPr lang="en-US" sz="2800" b="0" strike="noStrike" spc="-1">
                <a:solidFill>
                  <a:srgbClr val="000000"/>
                </a:solidFill>
                <a:latin typeface="Maven Pro Regular"/>
              </a:rPr>
              <a:t>Fourth Outline Level</a:t>
            </a:r>
          </a:p>
          <a:p>
            <a:pPr marL="2160000" lvl="4" indent="-216000">
              <a:spcBef>
                <a:spcPts val="283"/>
              </a:spcBef>
              <a:buClr>
                <a:srgbClr val="000000"/>
              </a:buClr>
              <a:buSzPct val="45000"/>
              <a:buFont typeface="Wingdings" charset="2"/>
              <a:buChar char=""/>
            </a:pPr>
            <a:r>
              <a:rPr lang="en-US" sz="2800" b="0" strike="noStrike" spc="-1">
                <a:solidFill>
                  <a:srgbClr val="000000"/>
                </a:solidFill>
                <a:latin typeface="Maven Pro Regular"/>
              </a:rPr>
              <a:t>Fifth Outline Level</a:t>
            </a:r>
          </a:p>
          <a:p>
            <a:pPr marL="2592000" lvl="5" indent="-216000">
              <a:spcBef>
                <a:spcPts val="283"/>
              </a:spcBef>
              <a:buClr>
                <a:srgbClr val="000000"/>
              </a:buClr>
              <a:buSzPct val="45000"/>
              <a:buFont typeface="Wingdings" charset="2"/>
              <a:buChar char=""/>
            </a:pPr>
            <a:r>
              <a:rPr lang="en-US" sz="2800" b="0" strike="noStrike" spc="-1">
                <a:solidFill>
                  <a:srgbClr val="000000"/>
                </a:solidFill>
                <a:latin typeface="Maven Pro Regular"/>
              </a:rPr>
              <a:t>Sixth Outline Level</a:t>
            </a:r>
          </a:p>
          <a:p>
            <a:pPr marL="3024000" lvl="6" indent="-216000">
              <a:spcBef>
                <a:spcPts val="283"/>
              </a:spcBef>
              <a:buClr>
                <a:srgbClr val="000000"/>
              </a:buClr>
              <a:buSzPct val="45000"/>
              <a:buFont typeface="Wingdings" charset="2"/>
              <a:buChar char=""/>
            </a:pPr>
            <a:r>
              <a:rPr lang="en-US" sz="2800" b="0" strike="noStrike" spc="-1">
                <a:solidFill>
                  <a:srgbClr val="000000"/>
                </a:solidFill>
                <a:latin typeface="Maven Pro Regular"/>
              </a:rPr>
              <a:t>Seventh Outline Level</a:t>
            </a:r>
          </a:p>
        </p:txBody>
      </p:sp>
      <p:sp>
        <p:nvSpPr>
          <p:cNvPr id="124" name="PlaceHolder 3"/>
          <p:cNvSpPr>
            <a:spLocks noGrp="1"/>
          </p:cNvSpPr>
          <p:nvPr>
            <p:ph type="sldNum"/>
          </p:nvPr>
        </p:nvSpPr>
        <p:spPr>
          <a:xfrm>
            <a:off x="8472600" y="4663080"/>
            <a:ext cx="548280" cy="393120"/>
          </a:xfrm>
          <a:prstGeom prst="rect">
            <a:avLst/>
          </a:prstGeom>
          <a:noFill/>
          <a:ln w="0">
            <a:noFill/>
          </a:ln>
        </p:spPr>
        <p:txBody>
          <a:bodyPr tIns="91440" bIns="91440" anchor="ctr">
            <a:normAutofit/>
          </a:bodyPr>
          <a:lstStyle/>
          <a:p>
            <a:pPr algn="r">
              <a:lnSpc>
                <a:spcPct val="100000"/>
              </a:lnSpc>
              <a:tabLst>
                <a:tab pos="0" algn="l"/>
              </a:tabLst>
            </a:pPr>
            <a:fld id="{A1D9C44F-A087-4B42-B705-4ECAD6EEE507}" type="slidenum">
              <a:rPr lang="en-GB" sz="1200" b="0" strike="noStrike" spc="-1">
                <a:solidFill>
                  <a:srgbClr val="8B8B8B"/>
                </a:solidFill>
                <a:latin typeface="Calibri"/>
              </a:rPr>
              <a:t>‹#›</a:t>
            </a:fld>
            <a:endParaRPr lang="en-US" sz="1200" b="0" strike="noStrike" spc="-1">
              <a:latin typeface="Times New Roman"/>
            </a:endParaRPr>
          </a:p>
        </p:txBody>
      </p:sp>
      <p:pic>
        <p:nvPicPr>
          <p:cNvPr id="125" name="Google Shape;51;p11"/>
          <p:cNvPicPr/>
          <p:nvPr/>
        </p:nvPicPr>
        <p:blipFill>
          <a:blip r:embed="rId14"/>
          <a:stretch/>
        </p:blipFill>
        <p:spPr>
          <a:xfrm>
            <a:off x="1362240" y="3530520"/>
            <a:ext cx="6052320" cy="1187640"/>
          </a:xfrm>
          <a:prstGeom prst="rect">
            <a:avLst/>
          </a:prstGeom>
          <a:ln w="0">
            <a:noFill/>
          </a:ln>
        </p:spPr>
      </p:pic>
      <p:pic>
        <p:nvPicPr>
          <p:cNvPr id="126" name="Google Shape;52;p11"/>
          <p:cNvPicPr/>
          <p:nvPr/>
        </p:nvPicPr>
        <p:blipFill>
          <a:blip r:embed="rId15"/>
          <a:stretch/>
        </p:blipFill>
        <p:spPr>
          <a:xfrm>
            <a:off x="7250400" y="3490200"/>
            <a:ext cx="1797840" cy="1268640"/>
          </a:xfrm>
          <a:prstGeom prst="rect">
            <a:avLst/>
          </a:prstGeom>
          <a:ln w="0">
            <a:noFill/>
          </a:ln>
        </p:spPr>
      </p:pic>
      <p:sp>
        <p:nvSpPr>
          <p:cNvPr id="127" name="Google Shape;53;p11"/>
          <p:cNvSpPr/>
          <p:nvPr/>
        </p:nvSpPr>
        <p:spPr>
          <a:xfrm>
            <a:off x="1539720" y="3231000"/>
            <a:ext cx="1093680" cy="320400"/>
          </a:xfrm>
          <a:prstGeom prst="rect">
            <a:avLst/>
          </a:prstGeom>
          <a:noFill/>
          <a:ln w="0">
            <a:noFill/>
          </a:ln>
        </p:spPr>
        <p:style>
          <a:lnRef idx="0">
            <a:scrgbClr r="0" g="0" b="0"/>
          </a:lnRef>
          <a:fillRef idx="0">
            <a:scrgbClr r="0" g="0" b="0"/>
          </a:fillRef>
          <a:effectRef idx="0">
            <a:scrgbClr r="0" g="0" b="0"/>
          </a:effectRef>
          <a:fontRef idx="minor"/>
        </p:style>
        <p:txBody>
          <a:bodyPr tIns="91440" bIns="91440" anchor="t">
            <a:spAutoFit/>
          </a:bodyPr>
          <a:lstStyle/>
          <a:p>
            <a:pPr>
              <a:lnSpc>
                <a:spcPct val="100000"/>
              </a:lnSpc>
              <a:tabLst>
                <a:tab pos="0" algn="l"/>
              </a:tabLst>
            </a:pPr>
            <a:r>
              <a:rPr lang="en-GB" sz="900" b="1" strike="noStrike" spc="-1">
                <a:solidFill>
                  <a:srgbClr val="000000"/>
                </a:solidFill>
                <a:latin typeface="Calibri"/>
              </a:rPr>
              <a:t>PLATINUM</a:t>
            </a:r>
            <a:endParaRPr lang="en-US" sz="900" b="0" strike="noStrike" spc="-1">
              <a:latin typeface="Arial"/>
            </a:endParaRPr>
          </a:p>
        </p:txBody>
      </p:sp>
      <p:sp>
        <p:nvSpPr>
          <p:cNvPr id="128" name="Google Shape;54;p11"/>
          <p:cNvSpPr/>
          <p:nvPr/>
        </p:nvSpPr>
        <p:spPr>
          <a:xfrm>
            <a:off x="7510680" y="3152160"/>
            <a:ext cx="1093680" cy="320400"/>
          </a:xfrm>
          <a:prstGeom prst="rect">
            <a:avLst/>
          </a:prstGeom>
          <a:noFill/>
          <a:ln w="0">
            <a:noFill/>
          </a:ln>
        </p:spPr>
        <p:style>
          <a:lnRef idx="0">
            <a:scrgbClr r="0" g="0" b="0"/>
          </a:lnRef>
          <a:fillRef idx="0">
            <a:scrgbClr r="0" g="0" b="0"/>
          </a:fillRef>
          <a:effectRef idx="0">
            <a:scrgbClr r="0" g="0" b="0"/>
          </a:effectRef>
          <a:fontRef idx="minor"/>
        </p:style>
        <p:txBody>
          <a:bodyPr tIns="91440" bIns="91440" anchor="t">
            <a:spAutoFit/>
          </a:bodyPr>
          <a:lstStyle/>
          <a:p>
            <a:pPr>
              <a:lnSpc>
                <a:spcPct val="100000"/>
              </a:lnSpc>
              <a:tabLst>
                <a:tab pos="0" algn="l"/>
              </a:tabLst>
            </a:pPr>
            <a:r>
              <a:rPr lang="en-GB" sz="900" b="1" strike="noStrike" spc="-1">
                <a:solidFill>
                  <a:srgbClr val="000000"/>
                </a:solidFill>
                <a:latin typeface="Calibri"/>
              </a:rPr>
              <a:t>GOLD</a:t>
            </a:r>
            <a:endParaRPr lang="en-US" sz="900" b="0" strike="noStrike" spc="-1">
              <a:latin typeface="Arial"/>
            </a:endParaRPr>
          </a:p>
        </p:txBody>
      </p:sp>
    </p:spTree>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Lst>
  <p:txStyles>
    <p:titleStyle/>
    <p:bodyStyle/>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8.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8.xml"/><Relationship Id="rId5" Type="http://schemas.openxmlformats.org/officeDocument/2006/relationships/image" Target="../media/image13.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8.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8.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8.xml"/><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28.xm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28.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28.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28.xml"/><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28.xml"/><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28.xml"/><Relationship Id="rId5" Type="http://schemas.openxmlformats.org/officeDocument/2006/relationships/hyperlink" Target="https://github.com/kcdchennai/kcdworkshops.git" TargetMode="External"/><Relationship Id="rId4" Type="http://schemas.openxmlformats.org/officeDocument/2006/relationships/hyperlink" Target="https://git-scm.com/download/win"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28.xml"/><Relationship Id="rId5" Type="http://schemas.openxmlformats.org/officeDocument/2006/relationships/image" Target="../media/image21.png"/><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8" Type="http://schemas.openxmlformats.org/officeDocument/2006/relationships/hyperlink" Target="https://man7.org/linux/man-pages/man7/ipc_namespaces.7.html" TargetMode="External"/><Relationship Id="rId3" Type="http://schemas.openxmlformats.org/officeDocument/2006/relationships/image" Target="../media/image3.png"/><Relationship Id="rId7" Type="http://schemas.openxmlformats.org/officeDocument/2006/relationships/hyperlink" Target="https://man7.org/linux/man-pages/man7/mount_namespaces.7.html" TargetMode="External"/><Relationship Id="rId2" Type="http://schemas.openxmlformats.org/officeDocument/2006/relationships/notesSlide" Target="../notesSlides/notesSlide15.xml"/><Relationship Id="rId1" Type="http://schemas.openxmlformats.org/officeDocument/2006/relationships/slideLayout" Target="../slideLayouts/slideLayout28.xml"/><Relationship Id="rId6" Type="http://schemas.openxmlformats.org/officeDocument/2006/relationships/hyperlink" Target="https://man7.org/linux/man-pages/man7/network_namespaces.7.html" TargetMode="External"/><Relationship Id="rId5" Type="http://schemas.openxmlformats.org/officeDocument/2006/relationships/hyperlink" Target="https://man7.org/linux/man-pages/man7/pid_namespaces.7.html" TargetMode="External"/><Relationship Id="rId10" Type="http://schemas.openxmlformats.org/officeDocument/2006/relationships/hyperlink" Target="https://man7.org/linux/man-pages/man7/uts_namespaces.7.html" TargetMode="External"/><Relationship Id="rId4" Type="http://schemas.openxmlformats.org/officeDocument/2006/relationships/hyperlink" Target="https://man7.org/linux/man-pages/man7/user_namespaces.7.html" TargetMode="External"/><Relationship Id="rId9" Type="http://schemas.openxmlformats.org/officeDocument/2006/relationships/hyperlink" Target="https://man7.org/linux/man-pages/man7/mq_overview.7.html"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28.xml"/><Relationship Id="rId4" Type="http://schemas.openxmlformats.org/officeDocument/2006/relationships/hyperlink" Target="https://github.com/kubernetes/community/blob/master/contributors/design-proposals/node/node-allocatable.md#recommended-cgroups-setup"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28.xml"/><Relationship Id="rId4" Type="http://schemas.openxmlformats.org/officeDocument/2006/relationships/image" Target="../media/image22.png"/></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28.xml"/><Relationship Id="rId5" Type="http://schemas.openxmlformats.org/officeDocument/2006/relationships/hyperlink" Target="https://docs.docker.com/storage/volumes/" TargetMode="External"/><Relationship Id="rId4" Type="http://schemas.openxmlformats.org/officeDocument/2006/relationships/hyperlink" Target="https://docs.docker.com/storage/bind-mounts/"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28.xml"/></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2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3.xml"/><Relationship Id="rId5" Type="http://schemas.openxmlformats.org/officeDocument/2006/relationships/image" Target="../media/image9.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8.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pic>
        <p:nvPicPr>
          <p:cNvPr id="171" name="Picture 8" descr="A picture containing sky, outdoor, outdoor object, boat&#10;&#10;Description automatically generated"/>
          <p:cNvPicPr/>
          <p:nvPr/>
        </p:nvPicPr>
        <p:blipFill>
          <a:blip r:embed="rId3"/>
          <a:stretch/>
        </p:blipFill>
        <p:spPr>
          <a:xfrm>
            <a:off x="1053720" y="103320"/>
            <a:ext cx="7036560" cy="2886120"/>
          </a:xfrm>
          <a:prstGeom prst="rect">
            <a:avLst/>
          </a:prstGeom>
          <a:ln w="0">
            <a:noFill/>
          </a:ln>
        </p:spPr>
      </p:pic>
      <p:sp>
        <p:nvSpPr>
          <p:cNvPr id="172" name="Google Shape;61;p13"/>
          <p:cNvSpPr/>
          <p:nvPr/>
        </p:nvSpPr>
        <p:spPr>
          <a:xfrm>
            <a:off x="311760" y="1945800"/>
            <a:ext cx="8520120" cy="2052360"/>
          </a:xfrm>
          <a:prstGeom prst="rect">
            <a:avLst/>
          </a:prstGeom>
          <a:noFill/>
          <a:ln w="0">
            <a:noFill/>
          </a:ln>
        </p:spPr>
        <p:style>
          <a:lnRef idx="0">
            <a:scrgbClr r="0" g="0" b="0"/>
          </a:lnRef>
          <a:fillRef idx="0">
            <a:scrgbClr r="0" g="0" b="0"/>
          </a:fillRef>
          <a:effectRef idx="0">
            <a:scrgbClr r="0" g="0" b="0"/>
          </a:effectRef>
          <a:fontRef idx="minor"/>
        </p:style>
        <p:txBody>
          <a:bodyPr tIns="91440" bIns="91440" anchor="b">
            <a:normAutofit/>
          </a:bodyPr>
          <a:lstStyle/>
          <a:p>
            <a:pPr algn="ctr">
              <a:lnSpc>
                <a:spcPct val="100000"/>
              </a:lnSpc>
            </a:pPr>
            <a:r>
              <a:rPr lang="en-GB" sz="4400" b="0" strike="noStrike" spc="-1">
                <a:solidFill>
                  <a:srgbClr val="1292DE"/>
                </a:solidFill>
                <a:latin typeface="Maven Pro Medium"/>
              </a:rPr>
              <a:t>Containers 101 for Beginners</a:t>
            </a:r>
            <a:endParaRPr lang="en-US" sz="4400" b="0" strike="noStrike" spc="-1">
              <a:latin typeface="Arial"/>
            </a:endParaRPr>
          </a:p>
        </p:txBody>
      </p:sp>
      <p:sp>
        <p:nvSpPr>
          <p:cNvPr id="173" name="Google Shape;62;p13"/>
          <p:cNvSpPr/>
          <p:nvPr/>
        </p:nvSpPr>
        <p:spPr>
          <a:xfrm>
            <a:off x="311760" y="3796200"/>
            <a:ext cx="8520120" cy="792360"/>
          </a:xfrm>
          <a:prstGeom prst="rect">
            <a:avLst/>
          </a:prstGeom>
          <a:noFill/>
          <a:ln w="0">
            <a:noFill/>
          </a:ln>
        </p:spPr>
        <p:style>
          <a:lnRef idx="0">
            <a:scrgbClr r="0" g="0" b="0"/>
          </a:lnRef>
          <a:fillRef idx="0">
            <a:scrgbClr r="0" g="0" b="0"/>
          </a:fillRef>
          <a:effectRef idx="0">
            <a:scrgbClr r="0" g="0" b="0"/>
          </a:effectRef>
          <a:fontRef idx="minor"/>
        </p:style>
        <p:txBody>
          <a:bodyPr tIns="91440" bIns="91440" anchor="t">
            <a:normAutofit fontScale="45000" lnSpcReduction="10000"/>
          </a:bodyPr>
          <a:lstStyle/>
          <a:p>
            <a:pPr algn="ctr">
              <a:lnSpc>
                <a:spcPct val="100000"/>
              </a:lnSpc>
              <a:tabLst>
                <a:tab pos="0" algn="l"/>
              </a:tabLst>
            </a:pPr>
            <a:r>
              <a:rPr lang="en-GB" sz="4400" b="0" strike="noStrike" spc="-1">
                <a:solidFill>
                  <a:srgbClr val="1292DE"/>
                </a:solidFill>
                <a:latin typeface="Maven Pro Medium"/>
              </a:rPr>
              <a:t>Kubernetes Community Days Chennai</a:t>
            </a:r>
            <a:r>
              <a:t/>
            </a:r>
            <a:br/>
            <a:r>
              <a:rPr lang="en-GB" sz="4400" b="0" strike="noStrike" spc="-1">
                <a:solidFill>
                  <a:srgbClr val="1292DE"/>
                </a:solidFill>
                <a:latin typeface="Maven Pro Medium"/>
              </a:rPr>
              <a:t>21 May 2022</a:t>
            </a:r>
            <a:endParaRPr lang="en-US" sz="44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0">
          <a:blip r:embed="rId3"/>
          <a:stretch/>
        </a:blipFill>
        <a:effectLst/>
      </p:bgPr>
    </p:bg>
    <p:spTree>
      <p:nvGrpSpPr>
        <p:cNvPr id="1" name=""/>
        <p:cNvGrpSpPr/>
        <p:nvPr/>
      </p:nvGrpSpPr>
      <p:grpSpPr>
        <a:xfrm>
          <a:off x="0" y="0"/>
          <a:ext cx="0" cy="0"/>
          <a:chOff x="0" y="0"/>
          <a:chExt cx="0" cy="0"/>
        </a:xfrm>
      </p:grpSpPr>
      <p:sp>
        <p:nvSpPr>
          <p:cNvPr id="223" name="PlaceHolder 1"/>
          <p:cNvSpPr>
            <a:spLocks noGrp="1"/>
          </p:cNvSpPr>
          <p:nvPr>
            <p:ph type="title"/>
          </p:nvPr>
        </p:nvSpPr>
        <p:spPr>
          <a:xfrm>
            <a:off x="457200" y="-91800"/>
            <a:ext cx="8229240" cy="856800"/>
          </a:xfrm>
          <a:prstGeom prst="rect">
            <a:avLst/>
          </a:prstGeom>
          <a:noFill/>
          <a:ln w="0">
            <a:noFill/>
          </a:ln>
        </p:spPr>
        <p:txBody>
          <a:bodyPr anchor="ctr">
            <a:normAutofit/>
          </a:bodyPr>
          <a:lstStyle/>
          <a:p>
            <a:pPr algn="ctr">
              <a:lnSpc>
                <a:spcPct val="100000"/>
              </a:lnSpc>
            </a:pPr>
            <a:r>
              <a:rPr lang="en-US" sz="4400" b="0" strike="noStrike" spc="-1">
                <a:solidFill>
                  <a:srgbClr val="1292DE"/>
                </a:solidFill>
                <a:latin typeface="Maven Pro Medium"/>
              </a:rPr>
              <a:t> Docker Concepts</a:t>
            </a:r>
            <a:endParaRPr lang="en-US" sz="4400" b="0" strike="noStrike" spc="-1">
              <a:solidFill>
                <a:srgbClr val="000000"/>
              </a:solidFill>
              <a:latin typeface="Calibri"/>
            </a:endParaRPr>
          </a:p>
        </p:txBody>
      </p:sp>
      <p:sp>
        <p:nvSpPr>
          <p:cNvPr id="224" name="TextBox 7"/>
          <p:cNvSpPr/>
          <p:nvPr/>
        </p:nvSpPr>
        <p:spPr>
          <a:xfrm>
            <a:off x="5664240" y="765720"/>
            <a:ext cx="3369240" cy="1082160"/>
          </a:xfrm>
          <a:prstGeom prst="rect">
            <a:avLst/>
          </a:prstGeom>
          <a:gradFill rotWithShape="0">
            <a:gsLst>
              <a:gs pos="0">
                <a:srgbClr val="BFECFF"/>
              </a:gs>
              <a:gs pos="100000">
                <a:srgbClr val="E6F7FF"/>
              </a:gs>
            </a:gsLst>
            <a:lin ang="16200000"/>
          </a:gradFill>
          <a:ln>
            <a:solidFill>
              <a:srgbClr val="46AAC4"/>
            </a:solidFill>
            <a:round/>
          </a:ln>
          <a:effectLst>
            <a:outerShdw blurRad="39960" dist="20160" dir="5400000" rotWithShape="0">
              <a:srgbClr val="000000">
                <a:alpha val="38000"/>
              </a:srgbClr>
            </a:outerShdw>
          </a:effectLst>
        </p:spPr>
        <p:style>
          <a:lnRef idx="1">
            <a:schemeClr val="accent5"/>
          </a:lnRef>
          <a:fillRef idx="2">
            <a:schemeClr val="accent5"/>
          </a:fillRef>
          <a:effectRef idx="1">
            <a:schemeClr val="accent5"/>
          </a:effectRef>
          <a:fontRef idx="minor"/>
        </p:style>
        <p:txBody>
          <a:bodyPr anchor="t">
            <a:normAutofit fontScale="94000"/>
          </a:bodyPr>
          <a:lstStyle/>
          <a:p>
            <a:pPr>
              <a:lnSpc>
                <a:spcPct val="100000"/>
              </a:lnSpc>
            </a:pPr>
            <a:r>
              <a:rPr lang="en-IN" sz="1100" b="1" strike="noStrike" spc="-1">
                <a:solidFill>
                  <a:srgbClr val="000000"/>
                </a:solidFill>
                <a:latin typeface="Maven Pro Regular"/>
              </a:rPr>
              <a:t>The Docker daemon</a:t>
            </a:r>
            <a:endParaRPr lang="en-US" sz="1100" b="0" strike="noStrike" spc="-1">
              <a:latin typeface="Arial"/>
            </a:endParaRPr>
          </a:p>
          <a:p>
            <a:pPr>
              <a:lnSpc>
                <a:spcPct val="100000"/>
              </a:lnSpc>
            </a:pPr>
            <a:r>
              <a:rPr lang="en-IN" sz="1100" b="0" strike="noStrike" spc="-1">
                <a:solidFill>
                  <a:srgbClr val="000000"/>
                </a:solidFill>
                <a:latin typeface="Maven Pro Regular"/>
              </a:rPr>
              <a:t>The Docker daemon (dockerd) listens for Docker API requests and manages Docker objects such as images, containers, networks, and volumes. A daemon can also communicate with other daemons to manage Docker services.</a:t>
            </a:r>
            <a:endParaRPr lang="en-US" sz="1100" b="0" strike="noStrike" spc="-1">
              <a:latin typeface="Arial"/>
            </a:endParaRPr>
          </a:p>
        </p:txBody>
      </p:sp>
      <p:pic>
        <p:nvPicPr>
          <p:cNvPr id="225" name="Graphic 4"/>
          <p:cNvPicPr/>
          <p:nvPr/>
        </p:nvPicPr>
        <p:blipFill>
          <a:blip r:embed="rId4"/>
          <a:stretch/>
        </p:blipFill>
        <p:spPr>
          <a:xfrm>
            <a:off x="2810880" y="1900800"/>
            <a:ext cx="4496400" cy="2348280"/>
          </a:xfrm>
          <a:prstGeom prst="rect">
            <a:avLst/>
          </a:prstGeom>
          <a:ln w="0">
            <a:noFill/>
          </a:ln>
        </p:spPr>
      </p:pic>
      <p:sp>
        <p:nvSpPr>
          <p:cNvPr id="226" name="TextBox 5"/>
          <p:cNvSpPr/>
          <p:nvPr/>
        </p:nvSpPr>
        <p:spPr>
          <a:xfrm>
            <a:off x="6066000" y="3172680"/>
            <a:ext cx="2967480" cy="1779840"/>
          </a:xfrm>
          <a:prstGeom prst="rect">
            <a:avLst/>
          </a:prstGeom>
          <a:gradFill rotWithShape="0">
            <a:gsLst>
              <a:gs pos="0">
                <a:srgbClr val="BFECFF"/>
              </a:gs>
              <a:gs pos="100000">
                <a:srgbClr val="E6F7FF"/>
              </a:gs>
            </a:gsLst>
            <a:lin ang="16200000"/>
          </a:gradFill>
          <a:ln>
            <a:solidFill>
              <a:srgbClr val="46AAC4"/>
            </a:solidFill>
            <a:round/>
          </a:ln>
          <a:effectLst>
            <a:outerShdw blurRad="39960" dist="20160" dir="5400000" rotWithShape="0">
              <a:srgbClr val="000000">
                <a:alpha val="38000"/>
              </a:srgbClr>
            </a:outerShdw>
          </a:effectLst>
        </p:spPr>
        <p:style>
          <a:lnRef idx="1">
            <a:schemeClr val="accent5"/>
          </a:lnRef>
          <a:fillRef idx="2">
            <a:schemeClr val="accent5"/>
          </a:fillRef>
          <a:effectRef idx="1">
            <a:schemeClr val="accent5"/>
          </a:effectRef>
          <a:fontRef idx="minor"/>
        </p:style>
        <p:txBody>
          <a:bodyPr anchor="t">
            <a:normAutofit fontScale="98000"/>
          </a:bodyPr>
          <a:lstStyle/>
          <a:p>
            <a:pPr>
              <a:lnSpc>
                <a:spcPct val="100000"/>
              </a:lnSpc>
            </a:pPr>
            <a:r>
              <a:rPr lang="en-IN" sz="1100" b="1" strike="noStrike" spc="-1">
                <a:solidFill>
                  <a:srgbClr val="000000"/>
                </a:solidFill>
                <a:latin typeface="Maven Pro Regular"/>
              </a:rPr>
              <a:t>The Docker client</a:t>
            </a:r>
            <a:endParaRPr lang="en-US" sz="1100" b="0" strike="noStrike" spc="-1">
              <a:latin typeface="Arial"/>
            </a:endParaRPr>
          </a:p>
          <a:p>
            <a:pPr>
              <a:lnSpc>
                <a:spcPct val="100000"/>
              </a:lnSpc>
            </a:pPr>
            <a:r>
              <a:rPr lang="en-IN" sz="1100" b="0" strike="noStrike" spc="-1">
                <a:solidFill>
                  <a:srgbClr val="000000"/>
                </a:solidFill>
                <a:latin typeface="Maven Pro Regular"/>
              </a:rPr>
              <a:t>The Docker client (docker) is the primary way that many Docker users interact with Docker. When you use commands such as docker run, the client sends these commands to dockerd, which carries them out. The docker command uses the Docker API. The Docker client can communicate with more than one daemon</a:t>
            </a:r>
            <a:endParaRPr lang="en-US" sz="1100" b="0" strike="noStrike" spc="-1">
              <a:latin typeface="Arial"/>
            </a:endParaRPr>
          </a:p>
        </p:txBody>
      </p:sp>
      <p:sp>
        <p:nvSpPr>
          <p:cNvPr id="227" name="TextBox 6"/>
          <p:cNvSpPr/>
          <p:nvPr/>
        </p:nvSpPr>
        <p:spPr>
          <a:xfrm>
            <a:off x="2810880" y="-227520"/>
            <a:ext cx="3369240" cy="1779840"/>
          </a:xfrm>
          <a:prstGeom prst="rect">
            <a:avLst/>
          </a:prstGeom>
          <a:noFill/>
          <a:ln w="0">
            <a:noFill/>
          </a:ln>
        </p:spPr>
        <p:style>
          <a:lnRef idx="0">
            <a:scrgbClr r="0" g="0" b="0"/>
          </a:lnRef>
          <a:fillRef idx="0">
            <a:scrgbClr r="0" g="0" b="0"/>
          </a:fillRef>
          <a:effectRef idx="0">
            <a:scrgbClr r="0" g="0" b="0"/>
          </a:effectRef>
          <a:fontRef idx="minor"/>
        </p:style>
      </p:sp>
      <p:sp>
        <p:nvSpPr>
          <p:cNvPr id="228" name="TextBox 9"/>
          <p:cNvSpPr/>
          <p:nvPr/>
        </p:nvSpPr>
        <p:spPr>
          <a:xfrm>
            <a:off x="110160" y="645480"/>
            <a:ext cx="2700360" cy="1224360"/>
          </a:xfrm>
          <a:prstGeom prst="rect">
            <a:avLst/>
          </a:prstGeom>
          <a:gradFill rotWithShape="0">
            <a:gsLst>
              <a:gs pos="0">
                <a:srgbClr val="BFECFF"/>
              </a:gs>
              <a:gs pos="100000">
                <a:srgbClr val="E6F7FF"/>
              </a:gs>
            </a:gsLst>
            <a:lin ang="16200000"/>
          </a:gradFill>
          <a:ln>
            <a:solidFill>
              <a:srgbClr val="46AAC4"/>
            </a:solidFill>
            <a:round/>
          </a:ln>
          <a:effectLst>
            <a:outerShdw blurRad="39960" dist="20160" dir="5400000" rotWithShape="0">
              <a:srgbClr val="000000">
                <a:alpha val="38000"/>
              </a:srgbClr>
            </a:outerShdw>
          </a:effectLst>
        </p:spPr>
        <p:style>
          <a:lnRef idx="1">
            <a:schemeClr val="accent5"/>
          </a:lnRef>
          <a:fillRef idx="2">
            <a:schemeClr val="accent5"/>
          </a:fillRef>
          <a:effectRef idx="1">
            <a:schemeClr val="accent5"/>
          </a:effectRef>
          <a:fontRef idx="minor"/>
        </p:style>
        <p:txBody>
          <a:bodyPr anchor="t">
            <a:noAutofit/>
          </a:bodyPr>
          <a:lstStyle/>
          <a:p>
            <a:pPr>
              <a:lnSpc>
                <a:spcPct val="100000"/>
              </a:lnSpc>
            </a:pPr>
            <a:r>
              <a:rPr lang="en-IN" sz="1100" b="1" strike="noStrike" spc="-1">
                <a:solidFill>
                  <a:srgbClr val="000000"/>
                </a:solidFill>
                <a:latin typeface="Maven Pro Regular"/>
              </a:rPr>
              <a:t>Docker registries</a:t>
            </a:r>
            <a:endParaRPr lang="en-US" sz="1100" b="0" strike="noStrike" spc="-1">
              <a:latin typeface="Arial"/>
            </a:endParaRPr>
          </a:p>
          <a:p>
            <a:pPr>
              <a:lnSpc>
                <a:spcPct val="100000"/>
              </a:lnSpc>
            </a:pPr>
            <a:r>
              <a:rPr lang="en-IN" sz="1100" b="0" strike="noStrike" spc="-1">
                <a:solidFill>
                  <a:srgbClr val="000000"/>
                </a:solidFill>
                <a:latin typeface="Maven Pro Regular"/>
              </a:rPr>
              <a:t>A Docker registry stores Docker images. Docker Hub is a public registry that anyone can use, and Docker is configured to look for images on Docker Hub by default. You can even run your own private registry.</a:t>
            </a:r>
            <a:endParaRPr lang="en-US" sz="1100" b="0" strike="noStrike" spc="-1">
              <a:latin typeface="Arial"/>
            </a:endParaRPr>
          </a:p>
        </p:txBody>
      </p:sp>
      <p:sp>
        <p:nvSpPr>
          <p:cNvPr id="229" name="TextBox 10"/>
          <p:cNvSpPr/>
          <p:nvPr/>
        </p:nvSpPr>
        <p:spPr>
          <a:xfrm>
            <a:off x="110160" y="3097800"/>
            <a:ext cx="3369240" cy="1929600"/>
          </a:xfrm>
          <a:prstGeom prst="rect">
            <a:avLst/>
          </a:prstGeom>
          <a:gradFill rotWithShape="0">
            <a:gsLst>
              <a:gs pos="0">
                <a:srgbClr val="BFECFF"/>
              </a:gs>
              <a:gs pos="100000">
                <a:srgbClr val="E6F7FF"/>
              </a:gs>
            </a:gsLst>
            <a:lin ang="16200000"/>
          </a:gradFill>
          <a:ln>
            <a:solidFill>
              <a:srgbClr val="46AAC4"/>
            </a:solidFill>
            <a:round/>
          </a:ln>
          <a:effectLst>
            <a:outerShdw blurRad="39960" dist="20160" dir="5400000" rotWithShape="0">
              <a:srgbClr val="000000">
                <a:alpha val="38000"/>
              </a:srgbClr>
            </a:outerShdw>
          </a:effectLst>
        </p:spPr>
        <p:style>
          <a:lnRef idx="1">
            <a:schemeClr val="accent5"/>
          </a:lnRef>
          <a:fillRef idx="2">
            <a:schemeClr val="accent5"/>
          </a:fillRef>
          <a:effectRef idx="1">
            <a:schemeClr val="accent5"/>
          </a:effectRef>
          <a:fontRef idx="minor"/>
        </p:style>
        <p:txBody>
          <a:bodyPr anchor="t">
            <a:noAutofit/>
          </a:bodyPr>
          <a:lstStyle/>
          <a:p>
            <a:pPr>
              <a:lnSpc>
                <a:spcPct val="100000"/>
              </a:lnSpc>
            </a:pPr>
            <a:r>
              <a:rPr lang="en-IN" sz="1100" b="1" strike="noStrike" spc="-1">
                <a:solidFill>
                  <a:srgbClr val="000000"/>
                </a:solidFill>
                <a:latin typeface="Maven Pro Regular"/>
              </a:rPr>
              <a:t>Docker objects</a:t>
            </a:r>
            <a:endParaRPr lang="en-US" sz="1100" b="0" strike="noStrike" spc="-1">
              <a:latin typeface="Arial"/>
            </a:endParaRPr>
          </a:p>
          <a:p>
            <a:pPr>
              <a:lnSpc>
                <a:spcPct val="100000"/>
              </a:lnSpc>
            </a:pPr>
            <a:r>
              <a:rPr lang="en-IN" sz="1100" b="0" strike="noStrike" spc="-1">
                <a:solidFill>
                  <a:srgbClr val="000000"/>
                </a:solidFill>
                <a:latin typeface="Maven Pro Regular"/>
              </a:rPr>
              <a:t>  </a:t>
            </a:r>
            <a:r>
              <a:rPr lang="en-IN" sz="1100" b="1" strike="noStrike" spc="-1">
                <a:solidFill>
                  <a:srgbClr val="000000"/>
                </a:solidFill>
                <a:latin typeface="Maven Pro Regular"/>
              </a:rPr>
              <a:t>Images</a:t>
            </a:r>
            <a:endParaRPr lang="en-US" sz="1100" b="0" strike="noStrike" spc="-1">
              <a:latin typeface="Arial"/>
            </a:endParaRPr>
          </a:p>
          <a:p>
            <a:pPr>
              <a:lnSpc>
                <a:spcPct val="100000"/>
              </a:lnSpc>
            </a:pPr>
            <a:r>
              <a:rPr lang="en-IN" sz="1100" b="0" strike="noStrike" spc="-1">
                <a:solidFill>
                  <a:srgbClr val="000000"/>
                </a:solidFill>
                <a:latin typeface="Maven Pro Regular"/>
              </a:rPr>
              <a:t>  An image is a read-only template with instructions for creating a Docker container. Often, an image is based on another image, with some additional customization.</a:t>
            </a:r>
            <a:endParaRPr lang="en-US" sz="1100" b="0" strike="noStrike" spc="-1">
              <a:latin typeface="Arial"/>
            </a:endParaRPr>
          </a:p>
          <a:p>
            <a:pPr>
              <a:lnSpc>
                <a:spcPct val="100000"/>
              </a:lnSpc>
            </a:pPr>
            <a:r>
              <a:rPr lang="en-IN" sz="1100" b="0" strike="noStrike" spc="-1">
                <a:solidFill>
                  <a:srgbClr val="000000"/>
                </a:solidFill>
                <a:latin typeface="Maven Pro Regular"/>
              </a:rPr>
              <a:t>  </a:t>
            </a:r>
            <a:r>
              <a:rPr lang="en-IN" sz="1100" b="1" strike="noStrike" spc="-1">
                <a:solidFill>
                  <a:srgbClr val="000000"/>
                </a:solidFill>
                <a:latin typeface="Maven Pro Regular"/>
              </a:rPr>
              <a:t>Containers</a:t>
            </a:r>
            <a:endParaRPr lang="en-US" sz="1100" b="0" strike="noStrike" spc="-1">
              <a:latin typeface="Arial"/>
            </a:endParaRPr>
          </a:p>
          <a:p>
            <a:pPr>
              <a:lnSpc>
                <a:spcPct val="100000"/>
              </a:lnSpc>
            </a:pPr>
            <a:r>
              <a:rPr lang="en-IN" sz="1100" b="0" strike="noStrike" spc="-1">
                <a:solidFill>
                  <a:srgbClr val="000000"/>
                </a:solidFill>
                <a:latin typeface="Maven Pro Regular"/>
              </a:rPr>
              <a:t>   A container is a runnable instance of an image. A container is defined by its image as well as any configuration options you provide to it when you create or start it.</a:t>
            </a:r>
            <a:endParaRPr lang="en-US" sz="11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0">
          <a:blip r:embed="rId3"/>
          <a:stretch/>
        </a:blipFill>
        <a:effectLst/>
      </p:bgPr>
    </p:bg>
    <p:spTree>
      <p:nvGrpSpPr>
        <p:cNvPr id="1" name=""/>
        <p:cNvGrpSpPr/>
        <p:nvPr/>
      </p:nvGrpSpPr>
      <p:grpSpPr>
        <a:xfrm>
          <a:off x="0" y="0"/>
          <a:ext cx="0" cy="0"/>
          <a:chOff x="0" y="0"/>
          <a:chExt cx="0" cy="0"/>
        </a:xfrm>
      </p:grpSpPr>
      <p:sp>
        <p:nvSpPr>
          <p:cNvPr id="230" name="PlaceHolder 1"/>
          <p:cNvSpPr>
            <a:spLocks noGrp="1"/>
          </p:cNvSpPr>
          <p:nvPr>
            <p:ph type="title"/>
          </p:nvPr>
        </p:nvSpPr>
        <p:spPr>
          <a:xfrm>
            <a:off x="457200" y="-91800"/>
            <a:ext cx="8229240" cy="856800"/>
          </a:xfrm>
          <a:prstGeom prst="rect">
            <a:avLst/>
          </a:prstGeom>
          <a:noFill/>
          <a:ln w="0">
            <a:noFill/>
          </a:ln>
        </p:spPr>
        <p:txBody>
          <a:bodyPr anchor="ctr">
            <a:normAutofit/>
          </a:bodyPr>
          <a:lstStyle/>
          <a:p>
            <a:pPr algn="ctr">
              <a:lnSpc>
                <a:spcPct val="100000"/>
              </a:lnSpc>
            </a:pPr>
            <a:r>
              <a:rPr lang="en-US" sz="4400" b="0" strike="noStrike" spc="-1">
                <a:solidFill>
                  <a:srgbClr val="1292DE"/>
                </a:solidFill>
                <a:latin typeface="Maven Pro Medium"/>
              </a:rPr>
              <a:t>Hello World App</a:t>
            </a:r>
            <a:endParaRPr lang="en-US" sz="4400" b="0" strike="noStrike" spc="-1">
              <a:solidFill>
                <a:srgbClr val="000000"/>
              </a:solidFill>
              <a:latin typeface="Calibri"/>
            </a:endParaRPr>
          </a:p>
        </p:txBody>
      </p:sp>
      <p:pic>
        <p:nvPicPr>
          <p:cNvPr id="231" name="Picture 8"/>
          <p:cNvPicPr/>
          <p:nvPr/>
        </p:nvPicPr>
        <p:blipFill>
          <a:blip r:embed="rId4"/>
          <a:stretch/>
        </p:blipFill>
        <p:spPr>
          <a:xfrm>
            <a:off x="193680" y="1386360"/>
            <a:ext cx="2497320" cy="266400"/>
          </a:xfrm>
          <a:prstGeom prst="rect">
            <a:avLst/>
          </a:prstGeom>
          <a:ln w="0">
            <a:noFill/>
          </a:ln>
        </p:spPr>
      </p:pic>
      <p:pic>
        <p:nvPicPr>
          <p:cNvPr id="232" name="Picture 13" descr="Text&#10;&#10;Description automatically generated"/>
          <p:cNvPicPr/>
          <p:nvPr/>
        </p:nvPicPr>
        <p:blipFill>
          <a:blip r:embed="rId5"/>
          <a:srcRect r="14755"/>
          <a:stretch/>
        </p:blipFill>
        <p:spPr>
          <a:xfrm>
            <a:off x="193680" y="1766520"/>
            <a:ext cx="5231880" cy="2800080"/>
          </a:xfrm>
          <a:prstGeom prst="rect">
            <a:avLst/>
          </a:prstGeom>
          <a:ln w="0">
            <a:noFill/>
          </a:ln>
        </p:spPr>
      </p:pic>
      <p:sp>
        <p:nvSpPr>
          <p:cNvPr id="233" name="TextBox 15"/>
          <p:cNvSpPr/>
          <p:nvPr/>
        </p:nvSpPr>
        <p:spPr>
          <a:xfrm>
            <a:off x="5513760" y="1011960"/>
            <a:ext cx="3629880" cy="4197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IN" sz="1500" b="0" strike="noStrike" spc="-1">
                <a:solidFill>
                  <a:srgbClr val="000000"/>
                </a:solidFill>
                <a:latin typeface="Maven Pro Regular"/>
              </a:rPr>
              <a:t>So, what’s happened here? </a:t>
            </a:r>
            <a:endParaRPr lang="en-US" sz="1500" b="0" strike="noStrike" spc="-1">
              <a:latin typeface="Arial"/>
            </a:endParaRPr>
          </a:p>
          <a:p>
            <a:pPr marL="285840" indent="-285840">
              <a:lnSpc>
                <a:spcPct val="100000"/>
              </a:lnSpc>
              <a:buClr>
                <a:srgbClr val="000000"/>
              </a:buClr>
              <a:buFont typeface="Arial"/>
              <a:buChar char="•"/>
            </a:pPr>
            <a:r>
              <a:rPr lang="en-IN" sz="1500" b="0" strike="noStrike" spc="-1">
                <a:solidFill>
                  <a:srgbClr val="000000"/>
                </a:solidFill>
                <a:latin typeface="Maven Pro Regular"/>
              </a:rPr>
              <a:t>We’ve called the docker run(Docker Client) command, which is responsible for launching containers. </a:t>
            </a:r>
            <a:endParaRPr lang="en-US" sz="1500" b="0" strike="noStrike" spc="-1">
              <a:latin typeface="Arial"/>
            </a:endParaRPr>
          </a:p>
          <a:p>
            <a:pPr marL="285840" indent="-285840">
              <a:lnSpc>
                <a:spcPct val="100000"/>
              </a:lnSpc>
              <a:buClr>
                <a:srgbClr val="000000"/>
              </a:buClr>
              <a:buFont typeface="Arial"/>
              <a:buChar char="•"/>
            </a:pPr>
            <a:r>
              <a:rPr lang="en-IN" sz="1500" b="0" strike="noStrike" spc="-1">
                <a:solidFill>
                  <a:srgbClr val="000000"/>
                </a:solidFill>
                <a:latin typeface="Maven Pro Regular"/>
              </a:rPr>
              <a:t>The argument hello-world is the name of the image that was created on dockerhub. </a:t>
            </a:r>
            <a:endParaRPr lang="en-US" sz="1500" b="0" strike="noStrike" spc="-1">
              <a:latin typeface="Arial"/>
            </a:endParaRPr>
          </a:p>
          <a:p>
            <a:pPr marL="285840" indent="-285840">
              <a:lnSpc>
                <a:spcPct val="100000"/>
              </a:lnSpc>
              <a:buClr>
                <a:srgbClr val="000000"/>
              </a:buClr>
              <a:buFont typeface="Arial"/>
              <a:buChar char="•"/>
            </a:pPr>
            <a:r>
              <a:rPr lang="en-IN" sz="1500" b="0" strike="noStrike" spc="-1">
                <a:solidFill>
                  <a:srgbClr val="000000"/>
                </a:solidFill>
                <a:latin typeface="Maven Pro Regular"/>
              </a:rPr>
              <a:t>Docker command will first search for "hello-world" image locally. If image is not found locally, then it will search in Dockerhub registry.</a:t>
            </a:r>
            <a:endParaRPr lang="en-US" sz="1500" b="0" strike="noStrike" spc="-1">
              <a:latin typeface="Arial"/>
            </a:endParaRPr>
          </a:p>
          <a:p>
            <a:pPr marL="285840" indent="-285840">
              <a:lnSpc>
                <a:spcPct val="100000"/>
              </a:lnSpc>
              <a:buClr>
                <a:srgbClr val="000000"/>
              </a:buClr>
              <a:buFont typeface="Arial"/>
              <a:buChar char="•"/>
            </a:pPr>
            <a:r>
              <a:rPr lang="en-IN" sz="1500" b="0" strike="noStrike" spc="-1">
                <a:solidFill>
                  <a:srgbClr val="000000"/>
                </a:solidFill>
                <a:latin typeface="Maven Pro Regular"/>
              </a:rPr>
              <a:t>Once the image is found. It will be  downloaded, </a:t>
            </a:r>
            <a:endParaRPr lang="en-US" sz="1500" b="0" strike="noStrike" spc="-1">
              <a:latin typeface="Arial"/>
            </a:endParaRPr>
          </a:p>
          <a:p>
            <a:pPr marL="285840" indent="-285840">
              <a:lnSpc>
                <a:spcPct val="100000"/>
              </a:lnSpc>
              <a:buClr>
                <a:srgbClr val="000000"/>
              </a:buClr>
              <a:buFont typeface="Arial"/>
              <a:buChar char="•"/>
            </a:pPr>
            <a:r>
              <a:rPr lang="en-IN" sz="1500" b="0" strike="noStrike" spc="-1">
                <a:solidFill>
                  <a:srgbClr val="000000"/>
                </a:solidFill>
                <a:latin typeface="Maven Pro Regular"/>
              </a:rPr>
              <a:t>Docker turns the image into a running container and executes it. </a:t>
            </a:r>
            <a:endParaRPr lang="en-US" sz="1500" b="0" strike="noStrike" spc="-1">
              <a:latin typeface="Arial"/>
            </a:endParaRPr>
          </a:p>
        </p:txBody>
      </p:sp>
      <p:sp>
        <p:nvSpPr>
          <p:cNvPr id="234" name="TextBox 16"/>
          <p:cNvSpPr/>
          <p:nvPr/>
        </p:nvSpPr>
        <p:spPr>
          <a:xfrm>
            <a:off x="75240" y="662760"/>
            <a:ext cx="4877640" cy="5468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1500" b="0" strike="noStrike" spc="-1">
                <a:solidFill>
                  <a:srgbClr val="000000"/>
                </a:solidFill>
                <a:latin typeface="Maven Pro Regular"/>
              </a:rPr>
              <a:t>Running a hello world application in docker is as simple as typing below command - </a:t>
            </a:r>
            <a:endParaRPr lang="en-US" sz="15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0">
          <a:blip r:embed="rId3"/>
          <a:stretch/>
        </a:blipFill>
        <a:effectLst/>
      </p:bgPr>
    </p:bg>
    <p:spTree>
      <p:nvGrpSpPr>
        <p:cNvPr id="1" name=""/>
        <p:cNvGrpSpPr/>
        <p:nvPr/>
      </p:nvGrpSpPr>
      <p:grpSpPr>
        <a:xfrm>
          <a:off x="0" y="0"/>
          <a:ext cx="0" cy="0"/>
          <a:chOff x="0" y="0"/>
          <a:chExt cx="0" cy="0"/>
        </a:xfrm>
      </p:grpSpPr>
      <p:sp>
        <p:nvSpPr>
          <p:cNvPr id="235" name="PlaceHolder 1"/>
          <p:cNvSpPr>
            <a:spLocks noGrp="1"/>
          </p:cNvSpPr>
          <p:nvPr>
            <p:ph type="title"/>
          </p:nvPr>
        </p:nvSpPr>
        <p:spPr>
          <a:xfrm>
            <a:off x="457200" y="-91800"/>
            <a:ext cx="8229240" cy="856800"/>
          </a:xfrm>
          <a:prstGeom prst="rect">
            <a:avLst/>
          </a:prstGeom>
          <a:noFill/>
          <a:ln w="0">
            <a:noFill/>
          </a:ln>
        </p:spPr>
        <p:txBody>
          <a:bodyPr anchor="ctr">
            <a:normAutofit/>
          </a:bodyPr>
          <a:lstStyle/>
          <a:p>
            <a:pPr algn="ctr">
              <a:lnSpc>
                <a:spcPct val="100000"/>
              </a:lnSpc>
            </a:pPr>
            <a:r>
              <a:rPr lang="en-US" sz="4400" b="0" strike="noStrike" spc="-1">
                <a:solidFill>
                  <a:srgbClr val="1292DE"/>
                </a:solidFill>
                <a:latin typeface="Maven Pro Medium"/>
              </a:rPr>
              <a:t>Image Layering</a:t>
            </a:r>
            <a:endParaRPr lang="en-US" sz="4400" b="0" strike="noStrike" spc="-1">
              <a:solidFill>
                <a:srgbClr val="000000"/>
              </a:solidFill>
              <a:latin typeface="Calibri"/>
            </a:endParaRPr>
          </a:p>
        </p:txBody>
      </p:sp>
      <p:pic>
        <p:nvPicPr>
          <p:cNvPr id="236" name="Picture 2"/>
          <p:cNvPicPr/>
          <p:nvPr/>
        </p:nvPicPr>
        <p:blipFill>
          <a:blip r:embed="rId4"/>
          <a:stretch/>
        </p:blipFill>
        <p:spPr>
          <a:xfrm>
            <a:off x="4377240" y="897480"/>
            <a:ext cx="4766400" cy="2810520"/>
          </a:xfrm>
          <a:prstGeom prst="rect">
            <a:avLst/>
          </a:prstGeom>
          <a:ln w="0">
            <a:noFill/>
          </a:ln>
        </p:spPr>
      </p:pic>
      <p:sp>
        <p:nvSpPr>
          <p:cNvPr id="237" name="TextBox 7"/>
          <p:cNvSpPr/>
          <p:nvPr/>
        </p:nvSpPr>
        <p:spPr>
          <a:xfrm>
            <a:off x="255960" y="765720"/>
            <a:ext cx="3629880" cy="43520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285840" indent="-285840">
              <a:lnSpc>
                <a:spcPct val="100000"/>
              </a:lnSpc>
              <a:buClr>
                <a:srgbClr val="000000"/>
              </a:buClr>
              <a:buFont typeface="Arial"/>
              <a:buChar char="•"/>
            </a:pPr>
            <a:r>
              <a:rPr lang="en-IN" sz="1400" b="0" strike="noStrike" spc="-1">
                <a:solidFill>
                  <a:srgbClr val="000000"/>
                </a:solidFill>
                <a:latin typeface="Maven Pro Regular"/>
              </a:rPr>
              <a:t>Docker container is made up of layer of images, binaries packed together into a single package</a:t>
            </a:r>
            <a:endParaRPr lang="en-US" sz="1400" b="0" strike="noStrike" spc="-1">
              <a:latin typeface="Arial"/>
            </a:endParaRPr>
          </a:p>
          <a:p>
            <a:pPr marL="285840" indent="-285840">
              <a:lnSpc>
                <a:spcPct val="100000"/>
              </a:lnSpc>
              <a:buClr>
                <a:srgbClr val="000000"/>
              </a:buClr>
              <a:buFont typeface="Arial"/>
              <a:buChar char="•"/>
            </a:pPr>
            <a:r>
              <a:rPr lang="en-IN" sz="1400" b="0" strike="noStrike" spc="-1">
                <a:solidFill>
                  <a:srgbClr val="000000"/>
                </a:solidFill>
                <a:latin typeface="Maven Pro Regular"/>
              </a:rPr>
              <a:t>Layer is a delta of filesystem snapshot from base image</a:t>
            </a:r>
            <a:endParaRPr lang="en-US" sz="1400" b="0" strike="noStrike" spc="-1">
              <a:latin typeface="Arial"/>
            </a:endParaRPr>
          </a:p>
          <a:p>
            <a:pPr marL="285840" indent="-285840">
              <a:lnSpc>
                <a:spcPct val="100000"/>
              </a:lnSpc>
              <a:buClr>
                <a:srgbClr val="000000"/>
              </a:buClr>
              <a:buFont typeface="Arial"/>
              <a:buChar char="•"/>
            </a:pPr>
            <a:r>
              <a:rPr lang="en-IN" sz="1400" b="0" strike="noStrike" spc="-1">
                <a:solidFill>
                  <a:srgbClr val="000000"/>
                </a:solidFill>
                <a:latin typeface="Maven Pro Regular"/>
              </a:rPr>
              <a:t>Each layer is built on top a base layer</a:t>
            </a:r>
            <a:endParaRPr lang="en-US" sz="1400" b="0" strike="noStrike" spc="-1">
              <a:latin typeface="Arial"/>
            </a:endParaRPr>
          </a:p>
          <a:p>
            <a:pPr marL="285840" indent="-285840">
              <a:lnSpc>
                <a:spcPct val="100000"/>
              </a:lnSpc>
              <a:buClr>
                <a:srgbClr val="000000"/>
              </a:buClr>
              <a:buFont typeface="Arial"/>
              <a:buChar char="•"/>
            </a:pPr>
            <a:r>
              <a:rPr lang="en-IN" sz="1400" b="0" strike="noStrike" spc="-1">
                <a:solidFill>
                  <a:srgbClr val="000000"/>
                </a:solidFill>
                <a:latin typeface="Maven Pro Regular"/>
              </a:rPr>
              <a:t>Every container has an OS image layer which consists of OS file system and binaries. </a:t>
            </a:r>
            <a:endParaRPr lang="en-US" sz="1400" b="0" strike="noStrike" spc="-1">
              <a:latin typeface="Arial"/>
            </a:endParaRPr>
          </a:p>
          <a:p>
            <a:pPr marL="285840" indent="-285840">
              <a:lnSpc>
                <a:spcPct val="100000"/>
              </a:lnSpc>
              <a:buClr>
                <a:srgbClr val="000000"/>
              </a:buClr>
              <a:buFont typeface="Arial"/>
              <a:buChar char="•"/>
            </a:pPr>
            <a:r>
              <a:rPr lang="en-IN" sz="1400" b="0" strike="noStrike" spc="-1">
                <a:solidFill>
                  <a:srgbClr val="000000"/>
                </a:solidFill>
                <a:latin typeface="Maven Pro Regular"/>
              </a:rPr>
              <a:t>OS layer does not include the OS kernel</a:t>
            </a:r>
            <a:endParaRPr lang="en-US" sz="1400" b="0" strike="noStrike" spc="-1">
              <a:latin typeface="Arial"/>
            </a:endParaRPr>
          </a:p>
          <a:p>
            <a:pPr marL="285840" indent="-285840">
              <a:lnSpc>
                <a:spcPct val="100000"/>
              </a:lnSpc>
              <a:buClr>
                <a:srgbClr val="000000"/>
              </a:buClr>
              <a:buFont typeface="Arial"/>
              <a:buChar char="•"/>
            </a:pPr>
            <a:r>
              <a:rPr lang="en-IN" sz="1400" b="0" strike="noStrike" spc="-1">
                <a:solidFill>
                  <a:srgbClr val="000000"/>
                </a:solidFill>
                <a:latin typeface="Maven Pro Regular"/>
              </a:rPr>
              <a:t>Each layer is hashed with a unique identity.</a:t>
            </a:r>
            <a:endParaRPr lang="en-US" sz="1400" b="0" strike="noStrike" spc="-1">
              <a:latin typeface="Arial"/>
            </a:endParaRPr>
          </a:p>
          <a:p>
            <a:pPr marL="285840" indent="-285840">
              <a:lnSpc>
                <a:spcPct val="100000"/>
              </a:lnSpc>
              <a:buClr>
                <a:srgbClr val="000000"/>
              </a:buClr>
              <a:buFont typeface="Arial"/>
              <a:buChar char="•"/>
            </a:pPr>
            <a:r>
              <a:rPr lang="en-IN" sz="1400" b="0" strike="noStrike" spc="-1">
                <a:solidFill>
                  <a:srgbClr val="000000"/>
                </a:solidFill>
                <a:latin typeface="Maven Pro Regular"/>
              </a:rPr>
              <a:t>Containers using same base layer share the copy of the layer</a:t>
            </a:r>
            <a:endParaRPr lang="en-US" sz="1400" b="0" strike="noStrike" spc="-1">
              <a:latin typeface="Arial"/>
            </a:endParaRPr>
          </a:p>
          <a:p>
            <a:pPr marL="285840" indent="-285840">
              <a:lnSpc>
                <a:spcPct val="100000"/>
              </a:lnSpc>
              <a:buClr>
                <a:srgbClr val="000000"/>
              </a:buClr>
              <a:buFont typeface="Arial"/>
              <a:buChar char="•"/>
            </a:pPr>
            <a:r>
              <a:rPr lang="en-IN" sz="1400" b="0" strike="noStrike" spc="-1">
                <a:solidFill>
                  <a:srgbClr val="000000"/>
                </a:solidFill>
                <a:latin typeface="Maven Pro Regular"/>
              </a:rPr>
              <a:t>Layer with same hashes are not duplicated</a:t>
            </a:r>
            <a:endParaRPr lang="en-US" sz="1400" b="0" strike="noStrike" spc="-1">
              <a:latin typeface="Arial"/>
            </a:endParaRPr>
          </a:p>
          <a:p>
            <a:pPr marL="285840" indent="-285840">
              <a:lnSpc>
                <a:spcPct val="100000"/>
              </a:lnSpc>
              <a:buClr>
                <a:srgbClr val="000000"/>
              </a:buClr>
              <a:buFont typeface="Arial"/>
              <a:buChar char="•"/>
            </a:pPr>
            <a:r>
              <a:rPr lang="en-IN" sz="1400" b="0" strike="noStrike" spc="-1">
                <a:solidFill>
                  <a:srgbClr val="000000"/>
                </a:solidFill>
                <a:latin typeface="Maven Pro Regular"/>
              </a:rPr>
              <a:t>Image 1 and Image 2 share bottom three layers of filesystem</a:t>
            </a:r>
            <a:endParaRPr lang="en-US" sz="14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0">
          <a:blip r:embed="rId3"/>
          <a:stretch/>
        </a:blipFill>
        <a:effectLst/>
      </p:bgPr>
    </p:bg>
    <p:spTree>
      <p:nvGrpSpPr>
        <p:cNvPr id="1" name=""/>
        <p:cNvGrpSpPr/>
        <p:nvPr/>
      </p:nvGrpSpPr>
      <p:grpSpPr>
        <a:xfrm>
          <a:off x="0" y="0"/>
          <a:ext cx="0" cy="0"/>
          <a:chOff x="0" y="0"/>
          <a:chExt cx="0" cy="0"/>
        </a:xfrm>
      </p:grpSpPr>
      <p:sp>
        <p:nvSpPr>
          <p:cNvPr id="238" name="PlaceHolder 1"/>
          <p:cNvSpPr>
            <a:spLocks noGrp="1"/>
          </p:cNvSpPr>
          <p:nvPr>
            <p:ph type="title"/>
          </p:nvPr>
        </p:nvSpPr>
        <p:spPr>
          <a:xfrm>
            <a:off x="457200" y="-91800"/>
            <a:ext cx="8229240" cy="856800"/>
          </a:xfrm>
          <a:prstGeom prst="rect">
            <a:avLst/>
          </a:prstGeom>
          <a:noFill/>
          <a:ln w="0">
            <a:noFill/>
          </a:ln>
        </p:spPr>
        <p:txBody>
          <a:bodyPr anchor="ctr">
            <a:normAutofit/>
          </a:bodyPr>
          <a:lstStyle/>
          <a:p>
            <a:pPr algn="ctr">
              <a:lnSpc>
                <a:spcPct val="100000"/>
              </a:lnSpc>
            </a:pPr>
            <a:r>
              <a:rPr lang="en-US" sz="4400" b="0" strike="noStrike" spc="-1">
                <a:solidFill>
                  <a:srgbClr val="1292DE"/>
                </a:solidFill>
                <a:latin typeface="Maven Pro Medium"/>
              </a:rPr>
              <a:t>Managing Docker Containers</a:t>
            </a:r>
            <a:endParaRPr lang="en-US" sz="4400" b="0" strike="noStrike" spc="-1">
              <a:solidFill>
                <a:srgbClr val="000000"/>
              </a:solidFill>
              <a:latin typeface="Calibri"/>
            </a:endParaRPr>
          </a:p>
        </p:txBody>
      </p:sp>
      <p:sp>
        <p:nvSpPr>
          <p:cNvPr id="239" name="TextBox 7"/>
          <p:cNvSpPr/>
          <p:nvPr/>
        </p:nvSpPr>
        <p:spPr>
          <a:xfrm>
            <a:off x="457200" y="3366720"/>
            <a:ext cx="8521920" cy="13683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285840" indent="-285840">
              <a:lnSpc>
                <a:spcPct val="100000"/>
              </a:lnSpc>
              <a:buClr>
                <a:srgbClr val="000000"/>
              </a:buClr>
              <a:buFont typeface="Arial"/>
              <a:buChar char="•"/>
            </a:pPr>
            <a:r>
              <a:rPr lang="en-IN" sz="1400" b="0" strike="noStrike" spc="-1">
                <a:solidFill>
                  <a:srgbClr val="000000"/>
                </a:solidFill>
                <a:latin typeface="Maven Pro Regular"/>
              </a:rPr>
              <a:t>There are several platforms that can automatically orchestrate life cycle of docker containers</a:t>
            </a:r>
            <a:endParaRPr lang="en-US" sz="1400" b="0" strike="noStrike" spc="-1">
              <a:latin typeface="Arial"/>
            </a:endParaRPr>
          </a:p>
          <a:p>
            <a:pPr marL="285840" indent="-285840">
              <a:lnSpc>
                <a:spcPct val="100000"/>
              </a:lnSpc>
              <a:buClr>
                <a:srgbClr val="000000"/>
              </a:buClr>
              <a:buFont typeface="Arial"/>
              <a:buChar char="•"/>
            </a:pPr>
            <a:r>
              <a:rPr lang="en-IN" sz="1400" b="0" strike="noStrike" spc="-1">
                <a:solidFill>
                  <a:srgbClr val="000000"/>
                </a:solidFill>
                <a:latin typeface="Maven Pro Regular"/>
              </a:rPr>
              <a:t>Some examples of container orchestrators are Kubernetes, docker swarm and openshift</a:t>
            </a:r>
            <a:endParaRPr lang="en-US" sz="1400" b="0" strike="noStrike" spc="-1">
              <a:latin typeface="Arial"/>
            </a:endParaRPr>
          </a:p>
          <a:p>
            <a:pPr marL="285840" indent="-285840">
              <a:lnSpc>
                <a:spcPct val="100000"/>
              </a:lnSpc>
              <a:buClr>
                <a:srgbClr val="000000"/>
              </a:buClr>
              <a:buFont typeface="Arial"/>
              <a:buChar char="•"/>
            </a:pPr>
            <a:r>
              <a:rPr lang="en-IN" sz="1400" b="0" strike="noStrike" spc="-1">
                <a:solidFill>
                  <a:srgbClr val="000000"/>
                </a:solidFill>
                <a:latin typeface="Maven Pro Regular"/>
              </a:rPr>
              <a:t>Controlling docker containers automatically is not within the scope of this workshop</a:t>
            </a:r>
            <a:endParaRPr lang="en-US" sz="1400" b="0" strike="noStrike" spc="-1">
              <a:latin typeface="Arial"/>
            </a:endParaRPr>
          </a:p>
          <a:p>
            <a:pPr marL="285840" indent="-285840">
              <a:lnSpc>
                <a:spcPct val="100000"/>
              </a:lnSpc>
              <a:buClr>
                <a:srgbClr val="000000"/>
              </a:buClr>
              <a:buFont typeface="Arial"/>
              <a:buChar char="•"/>
            </a:pPr>
            <a:r>
              <a:rPr lang="en-IN" sz="1400" b="0" strike="noStrike" spc="-1">
                <a:solidFill>
                  <a:srgbClr val="000000"/>
                </a:solidFill>
                <a:latin typeface="Maven Pro Regular"/>
              </a:rPr>
              <a:t>Docker CLI provides all commands to manage lifecycle of docker containers such as creation, inspection, listing containers, running them, as well as removal</a:t>
            </a:r>
            <a:endParaRPr lang="en-US" sz="1400" b="0" strike="noStrike" spc="-1">
              <a:latin typeface="Arial"/>
            </a:endParaRPr>
          </a:p>
        </p:txBody>
      </p:sp>
      <p:pic>
        <p:nvPicPr>
          <p:cNvPr id="240" name="Picture 2" descr="Docker Container lifecycle"/>
          <p:cNvPicPr/>
          <p:nvPr/>
        </p:nvPicPr>
        <p:blipFill>
          <a:blip r:embed="rId4"/>
          <a:stretch/>
        </p:blipFill>
        <p:spPr>
          <a:xfrm>
            <a:off x="4352040" y="988920"/>
            <a:ext cx="4451040" cy="2377440"/>
          </a:xfrm>
          <a:prstGeom prst="rect">
            <a:avLst/>
          </a:prstGeom>
          <a:ln w="0">
            <a:noFill/>
          </a:ln>
        </p:spPr>
      </p:pic>
      <p:sp>
        <p:nvSpPr>
          <p:cNvPr id="241" name="TextBox 2"/>
          <p:cNvSpPr/>
          <p:nvPr/>
        </p:nvSpPr>
        <p:spPr>
          <a:xfrm>
            <a:off x="5391360" y="692640"/>
            <a:ext cx="2372040" cy="364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1800" b="0" strike="noStrike" spc="-1">
                <a:solidFill>
                  <a:srgbClr val="000000"/>
                </a:solidFill>
                <a:latin typeface="Calibri"/>
              </a:rPr>
              <a:t>Container lifecycle</a:t>
            </a:r>
            <a:endParaRPr lang="en-US" sz="1800" b="0" strike="noStrike" spc="-1">
              <a:latin typeface="Arial"/>
            </a:endParaRPr>
          </a:p>
        </p:txBody>
      </p:sp>
      <p:sp>
        <p:nvSpPr>
          <p:cNvPr id="242" name="TextBox 3"/>
          <p:cNvSpPr/>
          <p:nvPr/>
        </p:nvSpPr>
        <p:spPr>
          <a:xfrm>
            <a:off x="457200" y="1125360"/>
            <a:ext cx="3580200" cy="26470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285840" indent="-285840">
              <a:lnSpc>
                <a:spcPct val="100000"/>
              </a:lnSpc>
              <a:buClr>
                <a:srgbClr val="000000"/>
              </a:buClr>
              <a:buFont typeface="Arial"/>
              <a:buChar char="•"/>
            </a:pPr>
            <a:r>
              <a:rPr lang="en-US" sz="1400" b="0" strike="noStrike" spc="-1">
                <a:solidFill>
                  <a:srgbClr val="000000"/>
                </a:solidFill>
                <a:latin typeface="Maven Pro Regular"/>
              </a:rPr>
              <a:t>Docker containers have various stages in its lifecycle</a:t>
            </a:r>
            <a:endParaRPr lang="en-US" sz="1400" b="0" strike="noStrike" spc="-1">
              <a:latin typeface="Arial"/>
            </a:endParaRPr>
          </a:p>
          <a:p>
            <a:pPr marL="285840" indent="-285840">
              <a:lnSpc>
                <a:spcPct val="100000"/>
              </a:lnSpc>
              <a:buClr>
                <a:srgbClr val="000000"/>
              </a:buClr>
              <a:buFont typeface="Arial"/>
              <a:buChar char="•"/>
            </a:pPr>
            <a:r>
              <a:rPr lang="en-US" sz="1400" b="0" strike="noStrike" spc="-1">
                <a:solidFill>
                  <a:srgbClr val="000000"/>
                </a:solidFill>
                <a:latin typeface="Maven Pro Regular"/>
              </a:rPr>
              <a:t>Managing docker container is the task of orchestrating this lifecycle</a:t>
            </a:r>
            <a:endParaRPr lang="en-US" sz="1400" b="0" strike="noStrike" spc="-1">
              <a:latin typeface="Arial"/>
            </a:endParaRPr>
          </a:p>
          <a:p>
            <a:pPr marL="285840" indent="-285840">
              <a:lnSpc>
                <a:spcPct val="100000"/>
              </a:lnSpc>
              <a:buClr>
                <a:srgbClr val="000000"/>
              </a:buClr>
              <a:buFont typeface="Arial"/>
              <a:buChar char="•"/>
            </a:pPr>
            <a:r>
              <a:rPr lang="en-US" sz="1400" b="0" strike="noStrike" spc="-1">
                <a:solidFill>
                  <a:srgbClr val="000000"/>
                </a:solidFill>
                <a:latin typeface="Maven Pro Regular"/>
              </a:rPr>
              <a:t>Orchestration of docker containers can be done either manually or automatically</a:t>
            </a:r>
            <a:endParaRPr lang="en-US" sz="1400" b="0" strike="noStrike" spc="-1">
              <a:latin typeface="Arial"/>
            </a:endParaRPr>
          </a:p>
          <a:p>
            <a:pPr marL="285840" indent="-285840">
              <a:lnSpc>
                <a:spcPct val="100000"/>
              </a:lnSpc>
              <a:buClr>
                <a:srgbClr val="000000"/>
              </a:buClr>
              <a:buFont typeface="Arial"/>
              <a:buChar char="•"/>
            </a:pPr>
            <a:r>
              <a:rPr lang="en-IN" sz="1400" b="0" strike="noStrike" spc="-1">
                <a:solidFill>
                  <a:srgbClr val="000000"/>
                </a:solidFill>
                <a:latin typeface="Maven Pro Regular"/>
              </a:rPr>
              <a:t>Manually managing docker containers involves running docker commands to invoke docker daemon via CLI</a:t>
            </a:r>
            <a:endParaRPr lang="en-US" sz="1400" b="0" strike="noStrike" spc="-1">
              <a:latin typeface="Arial"/>
            </a:endParaRPr>
          </a:p>
          <a:p>
            <a:pPr>
              <a:lnSpc>
                <a:spcPct val="100000"/>
              </a:lnSpc>
            </a:pPr>
            <a:endParaRPr lang="en-US" sz="14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0">
          <a:blip r:embed="rId3"/>
          <a:stretch/>
        </a:blipFill>
        <a:effectLst/>
      </p:bgPr>
    </p:bg>
    <p:spTree>
      <p:nvGrpSpPr>
        <p:cNvPr id="1" name=""/>
        <p:cNvGrpSpPr/>
        <p:nvPr/>
      </p:nvGrpSpPr>
      <p:grpSpPr>
        <a:xfrm>
          <a:off x="0" y="0"/>
          <a:ext cx="0" cy="0"/>
          <a:chOff x="0" y="0"/>
          <a:chExt cx="0" cy="0"/>
        </a:xfrm>
      </p:grpSpPr>
      <p:sp>
        <p:nvSpPr>
          <p:cNvPr id="243" name="PlaceHolder 1"/>
          <p:cNvSpPr>
            <a:spLocks noGrp="1"/>
          </p:cNvSpPr>
          <p:nvPr>
            <p:ph type="title"/>
          </p:nvPr>
        </p:nvSpPr>
        <p:spPr>
          <a:xfrm>
            <a:off x="457200" y="0"/>
            <a:ext cx="8229240" cy="856800"/>
          </a:xfrm>
          <a:prstGeom prst="rect">
            <a:avLst/>
          </a:prstGeom>
          <a:noFill/>
          <a:ln w="0">
            <a:noFill/>
          </a:ln>
        </p:spPr>
        <p:txBody>
          <a:bodyPr anchor="ctr">
            <a:normAutofit/>
          </a:bodyPr>
          <a:lstStyle/>
          <a:p>
            <a:pPr algn="ctr">
              <a:lnSpc>
                <a:spcPct val="100000"/>
              </a:lnSpc>
            </a:pPr>
            <a:r>
              <a:rPr lang="en-US" sz="4400" b="0" strike="noStrike" spc="-1">
                <a:solidFill>
                  <a:srgbClr val="1292DE"/>
                </a:solidFill>
                <a:latin typeface="Maven Pro Medium"/>
              </a:rPr>
              <a:t> Docker Containers – Deep Dive</a:t>
            </a:r>
            <a:endParaRPr lang="en-US" sz="4400" b="0" strike="noStrike" spc="-1">
              <a:solidFill>
                <a:srgbClr val="000000"/>
              </a:solidFill>
              <a:latin typeface="Calibri"/>
            </a:endParaRPr>
          </a:p>
        </p:txBody>
      </p:sp>
      <p:pic>
        <p:nvPicPr>
          <p:cNvPr id="244" name="Picture 3" descr="A picture containing text, swimming, ocean floor&#10;&#10;Description automatically generated"/>
          <p:cNvPicPr/>
          <p:nvPr/>
        </p:nvPicPr>
        <p:blipFill>
          <a:blip r:embed="rId4"/>
          <a:stretch/>
        </p:blipFill>
        <p:spPr>
          <a:xfrm>
            <a:off x="0" y="721080"/>
            <a:ext cx="9143640" cy="4143600"/>
          </a:xfrm>
          <a:prstGeom prst="rect">
            <a:avLst/>
          </a:prstGeom>
          <a:ln w="0">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0">
          <a:blip r:embed="rId3"/>
          <a:stretch/>
        </a:blipFill>
        <a:effectLst/>
      </p:bgPr>
    </p:bg>
    <p:spTree>
      <p:nvGrpSpPr>
        <p:cNvPr id="1" name=""/>
        <p:cNvGrpSpPr/>
        <p:nvPr/>
      </p:nvGrpSpPr>
      <p:grpSpPr>
        <a:xfrm>
          <a:off x="0" y="0"/>
          <a:ext cx="0" cy="0"/>
          <a:chOff x="0" y="0"/>
          <a:chExt cx="0" cy="0"/>
        </a:xfrm>
      </p:grpSpPr>
      <p:sp>
        <p:nvSpPr>
          <p:cNvPr id="245" name="PlaceHolder 1"/>
          <p:cNvSpPr>
            <a:spLocks noGrp="1"/>
          </p:cNvSpPr>
          <p:nvPr>
            <p:ph type="title"/>
          </p:nvPr>
        </p:nvSpPr>
        <p:spPr>
          <a:xfrm>
            <a:off x="457200" y="-91800"/>
            <a:ext cx="8229240" cy="856800"/>
          </a:xfrm>
          <a:prstGeom prst="rect">
            <a:avLst/>
          </a:prstGeom>
          <a:noFill/>
          <a:ln w="0">
            <a:noFill/>
          </a:ln>
        </p:spPr>
        <p:txBody>
          <a:bodyPr anchor="ctr">
            <a:normAutofit/>
          </a:bodyPr>
          <a:lstStyle/>
          <a:p>
            <a:pPr algn="ctr">
              <a:lnSpc>
                <a:spcPct val="100000"/>
              </a:lnSpc>
            </a:pPr>
            <a:r>
              <a:rPr lang="en-US" sz="4400" b="0" strike="noStrike" spc="-1">
                <a:solidFill>
                  <a:srgbClr val="1292DE"/>
                </a:solidFill>
                <a:latin typeface="Maven Pro Medium"/>
              </a:rPr>
              <a:t>Docker File</a:t>
            </a:r>
            <a:endParaRPr lang="en-US" sz="4400" b="0" strike="noStrike" spc="-1">
              <a:solidFill>
                <a:srgbClr val="000000"/>
              </a:solidFill>
              <a:latin typeface="Calibri"/>
            </a:endParaRPr>
          </a:p>
        </p:txBody>
      </p:sp>
      <p:pic>
        <p:nvPicPr>
          <p:cNvPr id="246" name="Picture 5" descr="Graphical user interface, text, application&#10;&#10;Description automatically generated"/>
          <p:cNvPicPr/>
          <p:nvPr/>
        </p:nvPicPr>
        <p:blipFill>
          <a:blip r:embed="rId4"/>
          <a:stretch/>
        </p:blipFill>
        <p:spPr>
          <a:xfrm>
            <a:off x="3850560" y="2389680"/>
            <a:ext cx="4749480" cy="2412720"/>
          </a:xfrm>
          <a:prstGeom prst="rect">
            <a:avLst/>
          </a:prstGeom>
          <a:ln w="0">
            <a:noFill/>
          </a:ln>
        </p:spPr>
      </p:pic>
      <p:sp>
        <p:nvSpPr>
          <p:cNvPr id="247" name="TextBox 9"/>
          <p:cNvSpPr/>
          <p:nvPr/>
        </p:nvSpPr>
        <p:spPr>
          <a:xfrm>
            <a:off x="543600" y="573840"/>
            <a:ext cx="8056800" cy="20365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IN" sz="1600" b="0" strike="noStrike" spc="-1">
                <a:solidFill>
                  <a:srgbClr val="77933C"/>
                </a:solidFill>
                <a:latin typeface="Maven Pro Regular"/>
              </a:rPr>
              <a:t>What is a Dockerfile?</a:t>
            </a:r>
            <a:endParaRPr lang="en-US" sz="1600" b="0" strike="noStrike" spc="-1">
              <a:latin typeface="Arial"/>
            </a:endParaRPr>
          </a:p>
          <a:p>
            <a:pPr>
              <a:lnSpc>
                <a:spcPct val="100000"/>
              </a:lnSpc>
            </a:pPr>
            <a:endParaRPr lang="en-US" sz="1600" b="0" strike="noStrike" spc="-1">
              <a:latin typeface="Arial"/>
            </a:endParaRPr>
          </a:p>
          <a:p>
            <a:pPr marL="285840" indent="-285840">
              <a:lnSpc>
                <a:spcPct val="100000"/>
              </a:lnSpc>
              <a:buClr>
                <a:srgbClr val="000000"/>
              </a:buClr>
              <a:buFont typeface="Arial"/>
              <a:buChar char="•"/>
            </a:pPr>
            <a:r>
              <a:rPr lang="en-IN" sz="1600" b="0" strike="noStrike" spc="-1">
                <a:solidFill>
                  <a:srgbClr val="000000"/>
                </a:solidFill>
                <a:latin typeface="Maven Pro Regular"/>
              </a:rPr>
              <a:t>A Dockerfile is a text file which contains a series of commands or instructions.</a:t>
            </a:r>
            <a:endParaRPr lang="en-US" sz="1600" b="0" strike="noStrike" spc="-1">
              <a:latin typeface="Arial"/>
            </a:endParaRPr>
          </a:p>
          <a:p>
            <a:pPr marL="285840" indent="-285840">
              <a:lnSpc>
                <a:spcPct val="100000"/>
              </a:lnSpc>
              <a:buClr>
                <a:srgbClr val="000000"/>
              </a:buClr>
              <a:buFont typeface="Arial"/>
              <a:buChar char="•"/>
            </a:pPr>
            <a:r>
              <a:rPr lang="en-IN" sz="1600" b="0" strike="noStrike" spc="-1">
                <a:solidFill>
                  <a:srgbClr val="000000"/>
                </a:solidFill>
                <a:latin typeface="Maven Pro Regular"/>
              </a:rPr>
              <a:t>These instructions are executed in the order in which they are written.</a:t>
            </a:r>
            <a:endParaRPr lang="en-US" sz="1600" b="0" strike="noStrike" spc="-1">
              <a:latin typeface="Arial"/>
            </a:endParaRPr>
          </a:p>
          <a:p>
            <a:pPr marL="285840" indent="-285840">
              <a:lnSpc>
                <a:spcPct val="100000"/>
              </a:lnSpc>
              <a:buClr>
                <a:srgbClr val="000000"/>
              </a:buClr>
              <a:buFont typeface="Arial"/>
              <a:buChar char="•"/>
            </a:pPr>
            <a:r>
              <a:rPr lang="en-IN" sz="1600" b="0" strike="noStrike" spc="-1">
                <a:solidFill>
                  <a:srgbClr val="000000"/>
                </a:solidFill>
                <a:latin typeface="Maven Pro Regular"/>
              </a:rPr>
              <a:t>Execution of these instructions takes place on a base image.</a:t>
            </a:r>
            <a:endParaRPr lang="en-US" sz="1600" b="0" strike="noStrike" spc="-1">
              <a:latin typeface="Arial"/>
            </a:endParaRPr>
          </a:p>
          <a:p>
            <a:pPr marL="285840" indent="-285840">
              <a:lnSpc>
                <a:spcPct val="100000"/>
              </a:lnSpc>
              <a:buClr>
                <a:srgbClr val="000000"/>
              </a:buClr>
              <a:buFont typeface="Arial"/>
              <a:buChar char="•"/>
            </a:pPr>
            <a:r>
              <a:rPr lang="en-IN" sz="1600" b="0" strike="noStrike" spc="-1">
                <a:solidFill>
                  <a:srgbClr val="000000"/>
                </a:solidFill>
                <a:latin typeface="Maven Pro Regular"/>
              </a:rPr>
              <a:t>On building the Dockerfile, the successive actions form a new image from the base parent image.</a:t>
            </a:r>
            <a:endParaRPr lang="en-US" sz="1600" b="0" strike="noStrike" spc="-1">
              <a:latin typeface="Arial"/>
            </a:endParaRPr>
          </a:p>
        </p:txBody>
      </p:sp>
      <p:sp>
        <p:nvSpPr>
          <p:cNvPr id="248" name="TextBox 8"/>
          <p:cNvSpPr/>
          <p:nvPr/>
        </p:nvSpPr>
        <p:spPr>
          <a:xfrm>
            <a:off x="543600" y="2342880"/>
            <a:ext cx="3306960" cy="3009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285840" indent="-285840">
              <a:lnSpc>
                <a:spcPct val="100000"/>
              </a:lnSpc>
              <a:buClr>
                <a:srgbClr val="000000"/>
              </a:buClr>
              <a:buFont typeface="Arial"/>
              <a:buChar char="•"/>
            </a:pPr>
            <a:r>
              <a:rPr lang="en-US" sz="1600" b="0" strike="noStrike" spc="-1">
                <a:solidFill>
                  <a:srgbClr val="000000"/>
                </a:solidFill>
                <a:latin typeface="Maven Pro Regular"/>
              </a:rPr>
              <a:t>Dockerfile shown on right contains a set of instructions on building and running a node js application and receive traffic on port 3000</a:t>
            </a:r>
            <a:endParaRPr lang="en-US" sz="1600" b="0" strike="noStrike" spc="-1">
              <a:latin typeface="Arial"/>
            </a:endParaRPr>
          </a:p>
          <a:p>
            <a:pPr marL="285840" indent="-285840">
              <a:lnSpc>
                <a:spcPct val="100000"/>
              </a:lnSpc>
              <a:buClr>
                <a:srgbClr val="000000"/>
              </a:buClr>
              <a:buFont typeface="Arial"/>
              <a:buChar char="•"/>
            </a:pPr>
            <a:r>
              <a:rPr lang="en-US" sz="1600" b="0" strike="noStrike" spc="-1">
                <a:solidFill>
                  <a:srgbClr val="000000"/>
                </a:solidFill>
                <a:latin typeface="Maven Pro Regular"/>
              </a:rPr>
              <a:t>All dependencies required to run the application are installed/copied as steps in the dockerfile</a:t>
            </a:r>
            <a:endParaRPr lang="en-US" sz="1600" b="0" strike="noStrike" spc="-1">
              <a:latin typeface="Arial"/>
            </a:endParaRPr>
          </a:p>
          <a:p>
            <a:pPr marL="285840" indent="-285840">
              <a:lnSpc>
                <a:spcPct val="100000"/>
              </a:lnSpc>
              <a:buClr>
                <a:srgbClr val="000000"/>
              </a:buClr>
              <a:buFont typeface="Arial"/>
              <a:buChar char="•"/>
            </a:pPr>
            <a:r>
              <a:rPr lang="en-US" sz="1600" b="0" strike="noStrike" spc="-1">
                <a:solidFill>
                  <a:srgbClr val="000000"/>
                </a:solidFill>
                <a:latin typeface="Maven Pro Regular"/>
              </a:rPr>
              <a:t>A container image can then be built using this file </a:t>
            </a:r>
            <a:endParaRPr lang="en-US" sz="16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0">
          <a:blip r:embed="rId3"/>
          <a:stretch/>
        </a:blipFill>
        <a:effectLst/>
      </p:bgPr>
    </p:bg>
    <p:spTree>
      <p:nvGrpSpPr>
        <p:cNvPr id="1" name=""/>
        <p:cNvGrpSpPr/>
        <p:nvPr/>
      </p:nvGrpSpPr>
      <p:grpSpPr>
        <a:xfrm>
          <a:off x="0" y="0"/>
          <a:ext cx="0" cy="0"/>
          <a:chOff x="0" y="0"/>
          <a:chExt cx="0" cy="0"/>
        </a:xfrm>
      </p:grpSpPr>
      <p:sp>
        <p:nvSpPr>
          <p:cNvPr id="249" name="PlaceHolder 1"/>
          <p:cNvSpPr>
            <a:spLocks noGrp="1"/>
          </p:cNvSpPr>
          <p:nvPr>
            <p:ph type="title"/>
          </p:nvPr>
        </p:nvSpPr>
        <p:spPr>
          <a:xfrm>
            <a:off x="457200" y="-91800"/>
            <a:ext cx="8229240" cy="856800"/>
          </a:xfrm>
          <a:prstGeom prst="rect">
            <a:avLst/>
          </a:prstGeom>
          <a:noFill/>
          <a:ln w="0">
            <a:noFill/>
          </a:ln>
        </p:spPr>
        <p:txBody>
          <a:bodyPr anchor="ctr">
            <a:normAutofit/>
          </a:bodyPr>
          <a:lstStyle/>
          <a:p>
            <a:pPr algn="ctr">
              <a:lnSpc>
                <a:spcPct val="100000"/>
              </a:lnSpc>
            </a:pPr>
            <a:r>
              <a:rPr lang="en-US" sz="4400" b="0" strike="noStrike" spc="-1">
                <a:solidFill>
                  <a:srgbClr val="1292DE"/>
                </a:solidFill>
                <a:latin typeface="Maven Pro Medium"/>
              </a:rPr>
              <a:t>Docker Commands</a:t>
            </a:r>
            <a:endParaRPr lang="en-US" sz="4400" b="0" strike="noStrike" spc="-1">
              <a:solidFill>
                <a:srgbClr val="000000"/>
              </a:solidFill>
              <a:latin typeface="Calibri"/>
            </a:endParaRPr>
          </a:p>
        </p:txBody>
      </p:sp>
      <p:sp>
        <p:nvSpPr>
          <p:cNvPr id="250" name="TextBox 9"/>
          <p:cNvSpPr/>
          <p:nvPr/>
        </p:nvSpPr>
        <p:spPr>
          <a:xfrm>
            <a:off x="543600" y="686160"/>
            <a:ext cx="8056800" cy="8197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IN" sz="1600" b="0" strike="noStrike" spc="-1">
                <a:solidFill>
                  <a:srgbClr val="000000"/>
                </a:solidFill>
                <a:latin typeface="Maven Pro Regular"/>
              </a:rPr>
              <a:t>Docker commands are keyword used to build instructions inside a dockerfile. These keywords give capabilities such as copying external packages or running a command</a:t>
            </a:r>
            <a:endParaRPr lang="en-US" sz="1600" b="0" strike="noStrike" spc="-1">
              <a:latin typeface="Arial"/>
            </a:endParaRPr>
          </a:p>
        </p:txBody>
      </p:sp>
      <p:sp>
        <p:nvSpPr>
          <p:cNvPr id="251" name="TextBox 2"/>
          <p:cNvSpPr/>
          <p:nvPr/>
        </p:nvSpPr>
        <p:spPr>
          <a:xfrm>
            <a:off x="543600" y="1443240"/>
            <a:ext cx="8488080" cy="31338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1600" b="0" strike="noStrike" spc="-1">
                <a:solidFill>
                  <a:srgbClr val="000000"/>
                </a:solidFill>
                <a:latin typeface="Maven Pro Regular"/>
              </a:rPr>
              <a:t>Commands </a:t>
            </a:r>
            <a:endParaRPr lang="en-US" sz="1600" b="0" strike="noStrike" spc="-1">
              <a:latin typeface="Arial"/>
            </a:endParaRPr>
          </a:p>
          <a:p>
            <a:pPr>
              <a:lnSpc>
                <a:spcPct val="100000"/>
              </a:lnSpc>
            </a:pPr>
            <a:endParaRPr lang="en-US" sz="1600" b="0" strike="noStrike" spc="-1">
              <a:latin typeface="Arial"/>
            </a:endParaRPr>
          </a:p>
          <a:p>
            <a:pPr marL="285840" indent="-285840">
              <a:lnSpc>
                <a:spcPct val="100000"/>
              </a:lnSpc>
              <a:buClr>
                <a:srgbClr val="000000"/>
              </a:buClr>
              <a:buFont typeface="Arial"/>
              <a:buChar char="•"/>
            </a:pPr>
            <a:r>
              <a:rPr lang="en-US" sz="1400" b="0" strike="noStrike" spc="-1">
                <a:solidFill>
                  <a:srgbClr val="000000"/>
                </a:solidFill>
                <a:latin typeface="Maven Pro Regular"/>
              </a:rPr>
              <a:t>COPY –  </a:t>
            </a:r>
            <a:r>
              <a:rPr lang="en-IN" sz="1400" b="0" strike="noStrike" spc="-1">
                <a:solidFill>
                  <a:srgbClr val="000000"/>
                </a:solidFill>
                <a:latin typeface="Maven Pro Regular"/>
              </a:rPr>
              <a:t>The COPY instruction copies files or directories from source and adds them to the filesystem of the container at destination</a:t>
            </a:r>
            <a:endParaRPr lang="en-US" sz="1400" b="0" strike="noStrike" spc="-1">
              <a:latin typeface="Arial"/>
            </a:endParaRPr>
          </a:p>
          <a:p>
            <a:pPr marL="285840" indent="-285840">
              <a:lnSpc>
                <a:spcPct val="100000"/>
              </a:lnSpc>
              <a:buClr>
                <a:srgbClr val="000000"/>
              </a:buClr>
              <a:buFont typeface="Arial"/>
              <a:buChar char="•"/>
            </a:pPr>
            <a:r>
              <a:rPr lang="en-US" sz="1400" b="0" strike="noStrike" spc="-1">
                <a:solidFill>
                  <a:srgbClr val="000000"/>
                </a:solidFill>
                <a:latin typeface="Maven Pro Regular"/>
              </a:rPr>
              <a:t>ADD – Similar to COPY. But support other sources such as URL</a:t>
            </a:r>
            <a:endParaRPr lang="en-US" sz="1400" b="0" strike="noStrike" spc="-1">
              <a:latin typeface="Arial"/>
            </a:endParaRPr>
          </a:p>
          <a:p>
            <a:pPr marL="285840" indent="-285840">
              <a:lnSpc>
                <a:spcPct val="100000"/>
              </a:lnSpc>
              <a:buClr>
                <a:srgbClr val="000000"/>
              </a:buClr>
              <a:buFont typeface="Arial"/>
              <a:buChar char="•"/>
            </a:pPr>
            <a:r>
              <a:rPr lang="en-US" sz="1400" b="0" strike="noStrike" spc="-1">
                <a:solidFill>
                  <a:srgbClr val="000000"/>
                </a:solidFill>
                <a:latin typeface="Maven Pro Regular"/>
              </a:rPr>
              <a:t>CMD – This keyword is used to specify defaults for an executing container. They can also be used to provide arguments to ENTRYPOINT</a:t>
            </a:r>
            <a:endParaRPr lang="en-US" sz="1400" b="0" strike="noStrike" spc="-1">
              <a:latin typeface="Arial"/>
            </a:endParaRPr>
          </a:p>
          <a:p>
            <a:pPr marL="285840" indent="-285840">
              <a:lnSpc>
                <a:spcPct val="100000"/>
              </a:lnSpc>
              <a:buClr>
                <a:srgbClr val="000000"/>
              </a:buClr>
              <a:buFont typeface="Arial"/>
              <a:buChar char="•"/>
            </a:pPr>
            <a:r>
              <a:rPr lang="en-US" sz="1400" b="0" strike="noStrike" spc="-1">
                <a:solidFill>
                  <a:srgbClr val="000000"/>
                </a:solidFill>
                <a:latin typeface="Maven Pro Regular"/>
              </a:rPr>
              <a:t>ENTRYPOINT – </a:t>
            </a:r>
            <a:r>
              <a:rPr lang="en-IN" sz="1400" b="0" strike="noStrike" spc="-1">
                <a:solidFill>
                  <a:srgbClr val="000000"/>
                </a:solidFill>
                <a:latin typeface="Maven Pro Regular"/>
              </a:rPr>
              <a:t>An ENTRYPOINT allows you to configure a container that will run as an executable</a:t>
            </a:r>
            <a:endParaRPr lang="en-US" sz="1400" b="0" strike="noStrike" spc="-1">
              <a:latin typeface="Arial"/>
            </a:endParaRPr>
          </a:p>
          <a:p>
            <a:pPr marL="285840" indent="-285840">
              <a:lnSpc>
                <a:spcPct val="100000"/>
              </a:lnSpc>
              <a:buClr>
                <a:srgbClr val="000000"/>
              </a:buClr>
              <a:buFont typeface="Arial"/>
              <a:buChar char="•"/>
            </a:pPr>
            <a:r>
              <a:rPr lang="en-US" sz="1400" b="0" strike="noStrike" spc="-1">
                <a:solidFill>
                  <a:srgbClr val="000000"/>
                </a:solidFill>
                <a:latin typeface="Maven Pro Regular"/>
              </a:rPr>
              <a:t>WORKDIR – T</a:t>
            </a:r>
            <a:r>
              <a:rPr lang="en-IN" sz="1400" b="0" strike="noStrike" spc="-1">
                <a:solidFill>
                  <a:srgbClr val="000000"/>
                </a:solidFill>
                <a:latin typeface="Maven Pro Regular"/>
              </a:rPr>
              <a:t>he WORKDIR instruction sets the working directory for any RUN, CMD, ENTRYPOINT, COPY and ADD instructions that follow it in the Dockerfile</a:t>
            </a:r>
            <a:endParaRPr lang="en-US" sz="1400" b="0" strike="noStrike" spc="-1">
              <a:latin typeface="Arial"/>
            </a:endParaRPr>
          </a:p>
          <a:p>
            <a:pPr marL="285840" indent="-285840">
              <a:lnSpc>
                <a:spcPct val="100000"/>
              </a:lnSpc>
              <a:buClr>
                <a:srgbClr val="000000"/>
              </a:buClr>
              <a:buFont typeface="Arial"/>
              <a:buChar char="•"/>
            </a:pPr>
            <a:r>
              <a:rPr lang="en-US" sz="1400" b="0" strike="noStrike" spc="-1">
                <a:solidFill>
                  <a:srgbClr val="000000"/>
                </a:solidFill>
                <a:latin typeface="Maven Pro Regular"/>
              </a:rPr>
              <a:t>RUN – </a:t>
            </a:r>
            <a:r>
              <a:rPr lang="en-IN" sz="1400" b="0" strike="noStrike" spc="-1">
                <a:solidFill>
                  <a:srgbClr val="000000"/>
                </a:solidFill>
                <a:latin typeface="Maven Pro Regular"/>
              </a:rPr>
              <a:t>The RUN instruction will execute any commands in a new layer on top of the current image and commit the results. The resulting committed image will be used for the next step in the Dockerfile</a:t>
            </a:r>
            <a:endParaRPr lang="en-US" sz="14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0">
          <a:blip r:embed="rId3"/>
          <a:stretch/>
        </a:blipFill>
        <a:effectLst/>
      </p:bgPr>
    </p:bg>
    <p:spTree>
      <p:nvGrpSpPr>
        <p:cNvPr id="1" name=""/>
        <p:cNvGrpSpPr/>
        <p:nvPr/>
      </p:nvGrpSpPr>
      <p:grpSpPr>
        <a:xfrm>
          <a:off x="0" y="0"/>
          <a:ext cx="0" cy="0"/>
          <a:chOff x="0" y="0"/>
          <a:chExt cx="0" cy="0"/>
        </a:xfrm>
      </p:grpSpPr>
      <p:sp>
        <p:nvSpPr>
          <p:cNvPr id="252" name="PlaceHolder 1"/>
          <p:cNvSpPr>
            <a:spLocks noGrp="1"/>
          </p:cNvSpPr>
          <p:nvPr>
            <p:ph type="title"/>
          </p:nvPr>
        </p:nvSpPr>
        <p:spPr>
          <a:xfrm>
            <a:off x="457200" y="-91800"/>
            <a:ext cx="8229240" cy="856800"/>
          </a:xfrm>
          <a:prstGeom prst="rect">
            <a:avLst/>
          </a:prstGeom>
          <a:noFill/>
          <a:ln w="0">
            <a:noFill/>
          </a:ln>
        </p:spPr>
        <p:txBody>
          <a:bodyPr anchor="ctr">
            <a:normAutofit/>
          </a:bodyPr>
          <a:lstStyle/>
          <a:p>
            <a:pPr algn="ctr">
              <a:lnSpc>
                <a:spcPct val="100000"/>
              </a:lnSpc>
            </a:pPr>
            <a:r>
              <a:rPr lang="en-US" sz="4400" b="0" strike="noStrike" spc="-1">
                <a:solidFill>
                  <a:srgbClr val="1292DE"/>
                </a:solidFill>
                <a:latin typeface="Maven Pro Medium"/>
              </a:rPr>
              <a:t>Docker Commands - Contd</a:t>
            </a:r>
            <a:endParaRPr lang="en-US" sz="4400" b="0" strike="noStrike" spc="-1">
              <a:solidFill>
                <a:srgbClr val="000000"/>
              </a:solidFill>
              <a:latin typeface="Calibri"/>
            </a:endParaRPr>
          </a:p>
        </p:txBody>
      </p:sp>
      <p:sp>
        <p:nvSpPr>
          <p:cNvPr id="253" name="TextBox 2"/>
          <p:cNvSpPr/>
          <p:nvPr/>
        </p:nvSpPr>
        <p:spPr>
          <a:xfrm>
            <a:off x="741960" y="765720"/>
            <a:ext cx="7219800" cy="44125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1600" b="0" strike="noStrike" spc="-1" dirty="0">
                <a:solidFill>
                  <a:srgbClr val="000000"/>
                </a:solidFill>
                <a:latin typeface="Maven Pro Regular"/>
              </a:rPr>
              <a:t>Commands </a:t>
            </a:r>
            <a:endParaRPr lang="en-US" sz="1600" b="0" strike="noStrike" spc="-1" dirty="0">
              <a:latin typeface="Arial"/>
            </a:endParaRPr>
          </a:p>
          <a:p>
            <a:pPr>
              <a:lnSpc>
                <a:spcPct val="100000"/>
              </a:lnSpc>
            </a:pPr>
            <a:endParaRPr lang="en-US" sz="1600" b="0" strike="noStrike" spc="-1" dirty="0">
              <a:latin typeface="Arial"/>
            </a:endParaRPr>
          </a:p>
          <a:p>
            <a:pPr marL="285840" indent="-285840">
              <a:lnSpc>
                <a:spcPct val="100000"/>
              </a:lnSpc>
              <a:buClr>
                <a:srgbClr val="000000"/>
              </a:buClr>
              <a:buFont typeface="Arial"/>
              <a:buChar char="•"/>
            </a:pPr>
            <a:r>
              <a:rPr lang="en-US" sz="1400" b="0" strike="noStrike" spc="-1" dirty="0">
                <a:solidFill>
                  <a:srgbClr val="000000"/>
                </a:solidFill>
                <a:latin typeface="Maven Pro Regular"/>
              </a:rPr>
              <a:t>ARG – </a:t>
            </a:r>
            <a:r>
              <a:rPr lang="en-IN" sz="1400" b="0" strike="noStrike" spc="-1" dirty="0">
                <a:solidFill>
                  <a:srgbClr val="000000"/>
                </a:solidFill>
                <a:latin typeface="Maven Pro Regular"/>
              </a:rPr>
              <a:t>The ARG instruction defines a variable that users can pass at build-time to the builder with the </a:t>
            </a:r>
            <a:r>
              <a:rPr lang="en-IN" sz="1400" b="0" strike="noStrike" spc="-1" dirty="0" err="1">
                <a:solidFill>
                  <a:srgbClr val="000000"/>
                </a:solidFill>
                <a:latin typeface="Maven Pro Regular"/>
              </a:rPr>
              <a:t>docker</a:t>
            </a:r>
            <a:r>
              <a:rPr lang="en-IN" sz="1400" b="0" strike="noStrike" spc="-1" dirty="0">
                <a:solidFill>
                  <a:srgbClr val="000000"/>
                </a:solidFill>
                <a:latin typeface="Maven Pro Regular"/>
              </a:rPr>
              <a:t> build command</a:t>
            </a:r>
            <a:endParaRPr lang="en-US" sz="1400" b="0" strike="noStrike" spc="-1" dirty="0">
              <a:latin typeface="Arial"/>
            </a:endParaRPr>
          </a:p>
          <a:p>
            <a:pPr marL="285840" indent="-285840">
              <a:lnSpc>
                <a:spcPct val="100000"/>
              </a:lnSpc>
              <a:buClr>
                <a:srgbClr val="000000"/>
              </a:buClr>
              <a:buFont typeface="Arial"/>
              <a:buChar char="•"/>
            </a:pPr>
            <a:r>
              <a:rPr lang="en-US" sz="1400" b="0" strike="noStrike" spc="-1" dirty="0">
                <a:solidFill>
                  <a:srgbClr val="000000"/>
                </a:solidFill>
                <a:latin typeface="Maven Pro Regular"/>
              </a:rPr>
              <a:t>ENV - </a:t>
            </a:r>
            <a:r>
              <a:rPr lang="en-IN" sz="1400" b="0" strike="noStrike" spc="-1" dirty="0">
                <a:solidFill>
                  <a:srgbClr val="000000"/>
                </a:solidFill>
                <a:latin typeface="Maven Pro Regular"/>
              </a:rPr>
              <a:t>The ENV instruction sets the environment variable &lt;key&gt; to the value &lt;value&gt;. This value will be in the environment for all subsequent instructions in the build stage</a:t>
            </a:r>
            <a:endParaRPr lang="en-US" sz="1400" b="0" strike="noStrike" spc="-1" dirty="0">
              <a:latin typeface="Arial"/>
            </a:endParaRPr>
          </a:p>
          <a:p>
            <a:pPr marL="285840" indent="-285840">
              <a:lnSpc>
                <a:spcPct val="100000"/>
              </a:lnSpc>
              <a:buClr>
                <a:srgbClr val="000000"/>
              </a:buClr>
              <a:buFont typeface="Arial"/>
              <a:buChar char="•"/>
            </a:pPr>
            <a:r>
              <a:rPr lang="en-US" sz="1400" b="0" strike="noStrike" spc="-1" dirty="0">
                <a:solidFill>
                  <a:srgbClr val="000000"/>
                </a:solidFill>
                <a:latin typeface="Maven Pro Regular"/>
              </a:rPr>
              <a:t>EXPOSE – </a:t>
            </a:r>
            <a:r>
              <a:rPr lang="en-IN" sz="1400" b="0" strike="noStrike" spc="-1" dirty="0">
                <a:solidFill>
                  <a:srgbClr val="000000"/>
                </a:solidFill>
                <a:latin typeface="Maven Pro Regular"/>
              </a:rPr>
              <a:t>The EXPOSE instruction informs </a:t>
            </a:r>
            <a:r>
              <a:rPr lang="en-IN" sz="1400" b="0" strike="noStrike" spc="-1" dirty="0" err="1">
                <a:solidFill>
                  <a:srgbClr val="000000"/>
                </a:solidFill>
                <a:latin typeface="Maven Pro Regular"/>
              </a:rPr>
              <a:t>Docker</a:t>
            </a:r>
            <a:r>
              <a:rPr lang="en-IN" sz="1400" b="0" strike="noStrike" spc="-1" dirty="0">
                <a:solidFill>
                  <a:srgbClr val="000000"/>
                </a:solidFill>
                <a:latin typeface="Maven Pro Regular"/>
              </a:rPr>
              <a:t> that the container listens on the specified network ports at runtime. You can specify whether the port listens on TCP or UDP, and the default is TCP if the protocol is not specified</a:t>
            </a:r>
            <a:endParaRPr lang="en-US" sz="1400" b="0" strike="noStrike" spc="-1" dirty="0">
              <a:latin typeface="Arial"/>
            </a:endParaRPr>
          </a:p>
          <a:p>
            <a:pPr marL="285840" indent="-285840">
              <a:lnSpc>
                <a:spcPct val="100000"/>
              </a:lnSpc>
              <a:buClr>
                <a:srgbClr val="000000"/>
              </a:buClr>
              <a:buFont typeface="Arial"/>
              <a:buChar char="•"/>
            </a:pPr>
            <a:r>
              <a:rPr lang="en-US" sz="1400" b="0" strike="noStrike" spc="-1" dirty="0">
                <a:solidFill>
                  <a:srgbClr val="000000"/>
                </a:solidFill>
                <a:latin typeface="Maven Pro Regular"/>
              </a:rPr>
              <a:t>VOLUME – </a:t>
            </a:r>
            <a:r>
              <a:rPr lang="en-IN" sz="1400" b="0" strike="noStrike" spc="-1" dirty="0">
                <a:solidFill>
                  <a:srgbClr val="000000"/>
                </a:solidFill>
                <a:latin typeface="Maven Pro Regular"/>
              </a:rPr>
              <a:t>The VOLUME instruction creates a mount point with the specified name and marks it as holding externally mounted volumes from native host or other containers</a:t>
            </a:r>
            <a:endParaRPr lang="en-US" sz="1400" b="0" strike="noStrike" spc="-1" dirty="0">
              <a:latin typeface="Arial"/>
            </a:endParaRPr>
          </a:p>
          <a:p>
            <a:pPr marL="285840" indent="-285840">
              <a:lnSpc>
                <a:spcPct val="100000"/>
              </a:lnSpc>
              <a:buClr>
                <a:srgbClr val="000000"/>
              </a:buClr>
              <a:buFont typeface="Arial"/>
              <a:buChar char="•"/>
            </a:pPr>
            <a:r>
              <a:rPr lang="en-US" sz="1400" b="0" strike="noStrike" spc="-1" dirty="0">
                <a:solidFill>
                  <a:srgbClr val="000000"/>
                </a:solidFill>
                <a:latin typeface="Maven Pro Regular"/>
              </a:rPr>
              <a:t>LABEL – </a:t>
            </a:r>
            <a:r>
              <a:rPr lang="en-IN" sz="1400" b="0" strike="noStrike" spc="-1" dirty="0">
                <a:solidFill>
                  <a:srgbClr val="000000"/>
                </a:solidFill>
                <a:latin typeface="Maven Pro Regular"/>
              </a:rPr>
              <a:t>The LABEL instruction adds metadata to an image. A LABEL is a key-value pair</a:t>
            </a:r>
            <a:endParaRPr lang="en-US" sz="1400" b="0" strike="noStrike" spc="-1" dirty="0">
              <a:latin typeface="Arial"/>
            </a:endParaRPr>
          </a:p>
          <a:p>
            <a:pPr marL="285840" indent="-285840">
              <a:lnSpc>
                <a:spcPct val="100000"/>
              </a:lnSpc>
              <a:buClr>
                <a:srgbClr val="000000"/>
              </a:buClr>
              <a:buFont typeface="Arial"/>
              <a:buChar char="•"/>
            </a:pPr>
            <a:r>
              <a:rPr lang="en-US" sz="1400" b="0" strike="noStrike" spc="-1" dirty="0">
                <a:solidFill>
                  <a:srgbClr val="000000"/>
                </a:solidFill>
                <a:latin typeface="Maven Pro Regular"/>
              </a:rPr>
              <a:t>ONBUILD – </a:t>
            </a:r>
            <a:r>
              <a:rPr lang="en-IN" sz="1400" b="0" strike="noStrike" spc="-1" dirty="0">
                <a:solidFill>
                  <a:srgbClr val="000000"/>
                </a:solidFill>
                <a:latin typeface="Maven Pro Regular"/>
              </a:rPr>
              <a:t>The ONBUILD instruction adds to the image a trigger instruction to be executed later, when the image is used as the base for another build</a:t>
            </a:r>
            <a:endParaRPr lang="en-US" sz="1400" b="0" strike="noStrike" spc="-1" dirty="0">
              <a:latin typeface="Arial"/>
            </a:endParaRPr>
          </a:p>
          <a:p>
            <a:pPr marL="285840" indent="-285840">
              <a:lnSpc>
                <a:spcPct val="100000"/>
              </a:lnSpc>
              <a:buClr>
                <a:srgbClr val="000000"/>
              </a:buClr>
              <a:buFont typeface="Arial"/>
              <a:buChar char="•"/>
            </a:pPr>
            <a:r>
              <a:rPr lang="en-US" sz="1400" b="0" strike="noStrike" spc="-1" dirty="0">
                <a:solidFill>
                  <a:srgbClr val="000000"/>
                </a:solidFill>
                <a:latin typeface="Maven Pro Regular"/>
              </a:rPr>
              <a:t>HEALTHCHECK - </a:t>
            </a:r>
            <a:r>
              <a:rPr lang="en-IN" sz="1400" b="0" strike="noStrike" spc="-1" dirty="0">
                <a:solidFill>
                  <a:srgbClr val="000000"/>
                </a:solidFill>
                <a:latin typeface="Maven Pro Regular"/>
              </a:rPr>
              <a:t>The HEALTHCHECK instruction tells </a:t>
            </a:r>
            <a:r>
              <a:rPr lang="en-IN" sz="1400" b="0" strike="noStrike" spc="-1" dirty="0" err="1">
                <a:solidFill>
                  <a:srgbClr val="000000"/>
                </a:solidFill>
                <a:latin typeface="Maven Pro Regular"/>
              </a:rPr>
              <a:t>Docker</a:t>
            </a:r>
            <a:r>
              <a:rPr lang="en-IN" sz="1400" b="0" strike="noStrike" spc="-1" dirty="0">
                <a:solidFill>
                  <a:srgbClr val="000000"/>
                </a:solidFill>
                <a:latin typeface="Maven Pro Regular"/>
              </a:rPr>
              <a:t> how to test a container to check that it is still working</a:t>
            </a:r>
            <a:endParaRPr lang="en-US" sz="1400" b="0" strike="noStrike" spc="-1" dirty="0">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0">
          <a:blip r:embed="rId3"/>
          <a:stretch/>
        </a:blipFill>
        <a:effectLst/>
      </p:bgPr>
    </p:bg>
    <p:spTree>
      <p:nvGrpSpPr>
        <p:cNvPr id="1" name=""/>
        <p:cNvGrpSpPr/>
        <p:nvPr/>
      </p:nvGrpSpPr>
      <p:grpSpPr>
        <a:xfrm>
          <a:off x="0" y="0"/>
          <a:ext cx="0" cy="0"/>
          <a:chOff x="0" y="0"/>
          <a:chExt cx="0" cy="0"/>
        </a:xfrm>
      </p:grpSpPr>
      <p:sp>
        <p:nvSpPr>
          <p:cNvPr id="254" name="PlaceHolder 1"/>
          <p:cNvSpPr>
            <a:spLocks noGrp="1"/>
          </p:cNvSpPr>
          <p:nvPr>
            <p:ph type="title"/>
          </p:nvPr>
        </p:nvSpPr>
        <p:spPr>
          <a:xfrm>
            <a:off x="457200" y="-91800"/>
            <a:ext cx="8229240" cy="856800"/>
          </a:xfrm>
          <a:prstGeom prst="rect">
            <a:avLst/>
          </a:prstGeom>
          <a:noFill/>
          <a:ln w="0">
            <a:noFill/>
          </a:ln>
        </p:spPr>
        <p:txBody>
          <a:bodyPr anchor="ctr">
            <a:normAutofit/>
          </a:bodyPr>
          <a:lstStyle/>
          <a:p>
            <a:pPr algn="ctr">
              <a:lnSpc>
                <a:spcPct val="100000"/>
              </a:lnSpc>
            </a:pPr>
            <a:r>
              <a:rPr lang="en-US" sz="4400" b="0" strike="noStrike" spc="-1" dirty="0" smtClean="0">
                <a:solidFill>
                  <a:srgbClr val="1292DE"/>
                </a:solidFill>
                <a:latin typeface="Maven Pro Medium"/>
              </a:rPr>
              <a:t>Installing </a:t>
            </a:r>
            <a:r>
              <a:rPr lang="en-US" sz="4400" b="0" strike="noStrike" spc="-1" dirty="0" err="1" smtClean="0">
                <a:solidFill>
                  <a:srgbClr val="1292DE"/>
                </a:solidFill>
                <a:latin typeface="Maven Pro Medium"/>
              </a:rPr>
              <a:t>Docker</a:t>
            </a:r>
            <a:r>
              <a:rPr lang="en-US" sz="4400" b="0" strike="noStrike" spc="-1" dirty="0" smtClean="0">
                <a:solidFill>
                  <a:srgbClr val="1292DE"/>
                </a:solidFill>
                <a:latin typeface="Maven Pro Medium"/>
              </a:rPr>
              <a:t> on Windows</a:t>
            </a:r>
            <a:endParaRPr lang="en-US" sz="4400" b="0" strike="noStrike" spc="-1" dirty="0">
              <a:solidFill>
                <a:srgbClr val="000000"/>
              </a:solidFill>
              <a:latin typeface="Calibri"/>
            </a:endParaRPr>
          </a:p>
        </p:txBody>
      </p:sp>
      <p:sp>
        <p:nvSpPr>
          <p:cNvPr id="5" name="TextBox 2"/>
          <p:cNvSpPr/>
          <p:nvPr/>
        </p:nvSpPr>
        <p:spPr>
          <a:xfrm>
            <a:off x="69120" y="653400"/>
            <a:ext cx="9074880" cy="1383540"/>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marL="285840" indent="-285840">
              <a:buClr>
                <a:srgbClr val="000000"/>
              </a:buClr>
              <a:buFont typeface="Arial"/>
              <a:buChar char="•"/>
            </a:pPr>
            <a:r>
              <a:rPr lang="en-US" sz="1400" spc="-1" dirty="0">
                <a:solidFill>
                  <a:srgbClr val="000000"/>
                </a:solidFill>
                <a:latin typeface="Maven Pro Regular"/>
              </a:rPr>
              <a:t>Enable WSL on windows -10</a:t>
            </a:r>
          </a:p>
          <a:p>
            <a:pPr marL="285840" indent="-285840">
              <a:buClr>
                <a:srgbClr val="000000"/>
              </a:buClr>
              <a:buFont typeface="Arial"/>
              <a:buChar char="•"/>
            </a:pPr>
            <a:r>
              <a:rPr lang="en-US" sz="1400" spc="-1" dirty="0">
                <a:solidFill>
                  <a:srgbClr val="000000"/>
                </a:solidFill>
                <a:latin typeface="Maven Pro Regular"/>
              </a:rPr>
              <a:t> Open “Turn Windows Feature On or Off” option from your search bar on windows machine</a:t>
            </a:r>
          </a:p>
          <a:p>
            <a:pPr marL="285840" indent="-285840">
              <a:buClr>
                <a:srgbClr val="000000"/>
              </a:buClr>
              <a:buFont typeface="Arial"/>
              <a:buChar char="•"/>
            </a:pPr>
            <a:r>
              <a:rPr lang="en-US" sz="1400" spc="-1" dirty="0">
                <a:solidFill>
                  <a:srgbClr val="000000"/>
                </a:solidFill>
                <a:latin typeface="Maven Pro Regular"/>
              </a:rPr>
              <a:t>Enable the option “Windows Subsystem For Linux” and restart the windows PC</a:t>
            </a:r>
          </a:p>
          <a:p>
            <a:pPr marL="285750" indent="-285750">
              <a:buFont typeface="Arial" pitchFamily="34" charset="0"/>
              <a:buChar char="•"/>
            </a:pPr>
            <a:endParaRPr lang="en-US" sz="1400" dirty="0"/>
          </a:p>
          <a:p>
            <a:pPr marL="285750" indent="-285750">
              <a:buFont typeface="Arial" pitchFamily="34" charset="0"/>
              <a:buChar char="•"/>
            </a:pPr>
            <a:endParaRPr lang="en-US" sz="1400" dirty="0" smtClean="0"/>
          </a:p>
          <a:p>
            <a:pPr>
              <a:lnSpc>
                <a:spcPct val="100000"/>
              </a:lnSpc>
            </a:pPr>
            <a:endParaRPr lang="en-US" sz="1400" b="0" strike="noStrike" spc="-1" dirty="0">
              <a:latin typeface="Arial"/>
            </a:endParaRPr>
          </a:p>
        </p:txBody>
      </p:sp>
      <p:pic>
        <p:nvPicPr>
          <p:cNvPr id="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39752" y="1707654"/>
            <a:ext cx="2833007" cy="25740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blipFill rotWithShape="0">
          <a:blip r:embed="rId3"/>
          <a:stretch/>
        </a:blipFill>
        <a:effectLst/>
      </p:bgPr>
    </p:bg>
    <p:spTree>
      <p:nvGrpSpPr>
        <p:cNvPr id="1" name=""/>
        <p:cNvGrpSpPr/>
        <p:nvPr/>
      </p:nvGrpSpPr>
      <p:grpSpPr>
        <a:xfrm>
          <a:off x="0" y="0"/>
          <a:ext cx="0" cy="0"/>
          <a:chOff x="0" y="0"/>
          <a:chExt cx="0" cy="0"/>
        </a:xfrm>
      </p:grpSpPr>
      <p:sp>
        <p:nvSpPr>
          <p:cNvPr id="254" name="PlaceHolder 1"/>
          <p:cNvSpPr>
            <a:spLocks noGrp="1"/>
          </p:cNvSpPr>
          <p:nvPr>
            <p:ph type="title"/>
          </p:nvPr>
        </p:nvSpPr>
        <p:spPr>
          <a:xfrm>
            <a:off x="457200" y="-91800"/>
            <a:ext cx="8229240" cy="856800"/>
          </a:xfrm>
          <a:prstGeom prst="rect">
            <a:avLst/>
          </a:prstGeom>
          <a:noFill/>
          <a:ln w="0">
            <a:noFill/>
          </a:ln>
        </p:spPr>
        <p:txBody>
          <a:bodyPr anchor="ctr">
            <a:normAutofit/>
          </a:bodyPr>
          <a:lstStyle/>
          <a:p>
            <a:pPr algn="ctr">
              <a:lnSpc>
                <a:spcPct val="100000"/>
              </a:lnSpc>
            </a:pPr>
            <a:r>
              <a:rPr lang="en-US" sz="4400" spc="-1" dirty="0">
                <a:solidFill>
                  <a:srgbClr val="1292DE"/>
                </a:solidFill>
                <a:latin typeface="Maven Pro Medium"/>
              </a:rPr>
              <a:t>Install </a:t>
            </a:r>
            <a:r>
              <a:rPr lang="en-US" sz="4400" spc="-1" dirty="0" err="1">
                <a:solidFill>
                  <a:srgbClr val="1292DE"/>
                </a:solidFill>
                <a:latin typeface="Maven Pro Medium"/>
              </a:rPr>
              <a:t>docker</a:t>
            </a:r>
            <a:r>
              <a:rPr lang="en-US" sz="4400" spc="-1" dirty="0">
                <a:solidFill>
                  <a:srgbClr val="1292DE"/>
                </a:solidFill>
                <a:latin typeface="Maven Pro Medium"/>
              </a:rPr>
              <a:t> Desktop</a:t>
            </a:r>
            <a:endParaRPr lang="en-US" sz="4400" spc="-1" dirty="0">
              <a:solidFill>
                <a:srgbClr val="1292DE"/>
              </a:solidFill>
              <a:latin typeface="Maven Pro Medium"/>
            </a:endParaRPr>
          </a:p>
        </p:txBody>
      </p:sp>
      <p:sp>
        <p:nvSpPr>
          <p:cNvPr id="5" name="TextBox 2"/>
          <p:cNvSpPr/>
          <p:nvPr/>
        </p:nvSpPr>
        <p:spPr>
          <a:xfrm>
            <a:off x="69120" y="653400"/>
            <a:ext cx="9074880" cy="1383540"/>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marL="285840" indent="-285840">
              <a:buClr>
                <a:srgbClr val="000000"/>
              </a:buClr>
              <a:buFont typeface="Arial"/>
              <a:buChar char="•"/>
            </a:pPr>
            <a:r>
              <a:rPr lang="en-US" sz="1400" spc="-1" dirty="0">
                <a:solidFill>
                  <a:srgbClr val="000000"/>
                </a:solidFill>
                <a:latin typeface="Maven Pro Regular"/>
              </a:rPr>
              <a:t>Download the </a:t>
            </a:r>
            <a:r>
              <a:rPr lang="en-US" sz="1400" spc="-1" dirty="0" err="1">
                <a:solidFill>
                  <a:srgbClr val="000000"/>
                </a:solidFill>
                <a:latin typeface="Maven Pro Regular"/>
              </a:rPr>
              <a:t>docker</a:t>
            </a:r>
            <a:r>
              <a:rPr lang="en-US" sz="1400" spc="-1" dirty="0">
                <a:solidFill>
                  <a:srgbClr val="000000"/>
                </a:solidFill>
                <a:latin typeface="Maven Pro Regular"/>
              </a:rPr>
              <a:t> binary from below link</a:t>
            </a:r>
          </a:p>
          <a:p>
            <a:pPr marL="285840" indent="-285840">
              <a:buClr>
                <a:srgbClr val="000000"/>
              </a:buClr>
              <a:buFont typeface="Arial"/>
              <a:buChar char="•"/>
            </a:pPr>
            <a:r>
              <a:rPr lang="en-IN" sz="1400" spc="-1" dirty="0">
                <a:solidFill>
                  <a:srgbClr val="000000"/>
                </a:solidFill>
                <a:latin typeface="Maven Pro Regular"/>
              </a:rPr>
              <a:t> </a:t>
            </a:r>
            <a:r>
              <a:rPr lang="en-US" sz="1400" spc="-1" dirty="0">
                <a:solidFill>
                  <a:srgbClr val="000000"/>
                </a:solidFill>
                <a:latin typeface="Maven Pro Regular"/>
              </a:rPr>
              <a:t>Install the </a:t>
            </a:r>
            <a:r>
              <a:rPr lang="en-US" sz="1400" spc="-1" dirty="0" err="1">
                <a:solidFill>
                  <a:srgbClr val="000000"/>
                </a:solidFill>
                <a:latin typeface="Maven Pro Regular"/>
              </a:rPr>
              <a:t>docker</a:t>
            </a:r>
            <a:r>
              <a:rPr lang="en-US" sz="1400" spc="-1" dirty="0">
                <a:solidFill>
                  <a:srgbClr val="000000"/>
                </a:solidFill>
                <a:latin typeface="Maven Pro Regular"/>
              </a:rPr>
              <a:t> desktop from downloaded binary</a:t>
            </a:r>
          </a:p>
          <a:p>
            <a:pPr marL="285840" indent="-285840">
              <a:buClr>
                <a:srgbClr val="000000"/>
              </a:buClr>
              <a:buFont typeface="Arial"/>
              <a:buChar char="•"/>
            </a:pPr>
            <a:r>
              <a:rPr lang="en-US" sz="1400" spc="-1" dirty="0">
                <a:solidFill>
                  <a:srgbClr val="000000"/>
                </a:solidFill>
                <a:latin typeface="Maven Pro Regular"/>
              </a:rPr>
              <a:t>Open </a:t>
            </a:r>
            <a:r>
              <a:rPr lang="en-US" sz="1400" spc="-1" dirty="0" err="1">
                <a:solidFill>
                  <a:srgbClr val="000000"/>
                </a:solidFill>
                <a:latin typeface="Maven Pro Regular"/>
              </a:rPr>
              <a:t>docker</a:t>
            </a:r>
            <a:r>
              <a:rPr lang="en-US" sz="1400" spc="-1" dirty="0">
                <a:solidFill>
                  <a:srgbClr val="000000"/>
                </a:solidFill>
                <a:latin typeface="Maven Pro Regular"/>
              </a:rPr>
              <a:t> desktop and choose the setting  option and enable the option “Expose daemon on tcp://localhost:2375 without TLS”</a:t>
            </a:r>
          </a:p>
          <a:p>
            <a:pPr marL="285750" indent="-285750">
              <a:buFont typeface="Arial" pitchFamily="34" charset="0"/>
              <a:buChar char="•"/>
            </a:pPr>
            <a:endParaRPr lang="en-US" sz="1400" dirty="0" smtClean="0"/>
          </a:p>
          <a:p>
            <a:pPr>
              <a:lnSpc>
                <a:spcPct val="100000"/>
              </a:lnSpc>
            </a:pPr>
            <a:endParaRPr lang="en-US" sz="1400" b="0" strike="noStrike" spc="-1" dirty="0">
              <a:latin typeface="Arial"/>
            </a:endParaRPr>
          </a:p>
        </p:txBody>
      </p:sp>
      <p:pic>
        <p:nvPicPr>
          <p:cNvPr id="1026"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3568" y="1707654"/>
            <a:ext cx="4638923" cy="20621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75886619"/>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177" name="PlaceHolder 1"/>
          <p:cNvSpPr>
            <a:spLocks noGrp="1"/>
          </p:cNvSpPr>
          <p:nvPr>
            <p:ph type="title"/>
          </p:nvPr>
        </p:nvSpPr>
        <p:spPr>
          <a:xfrm>
            <a:off x="311760" y="444960"/>
            <a:ext cx="8520120" cy="572400"/>
          </a:xfrm>
          <a:prstGeom prst="rect">
            <a:avLst/>
          </a:prstGeom>
          <a:noFill/>
          <a:ln w="0">
            <a:noFill/>
          </a:ln>
        </p:spPr>
        <p:txBody>
          <a:bodyPr tIns="91440" bIns="91440" anchor="t">
            <a:normAutofit fontScale="90000"/>
          </a:bodyPr>
          <a:lstStyle/>
          <a:p>
            <a:pPr>
              <a:lnSpc>
                <a:spcPct val="100000"/>
              </a:lnSpc>
              <a:tabLst>
                <a:tab pos="0" algn="l"/>
              </a:tabLst>
            </a:pPr>
            <a:r>
              <a:rPr lang="en-US" sz="4400" b="0" strike="noStrike" spc="-1">
                <a:solidFill>
                  <a:srgbClr val="1292DE"/>
                </a:solidFill>
                <a:latin typeface="Maven Pro Medium"/>
              </a:rPr>
              <a:t>Speaker Intro</a:t>
            </a:r>
            <a:endParaRPr lang="en-US" sz="4400" b="0" strike="noStrike" spc="-1">
              <a:solidFill>
                <a:srgbClr val="000000"/>
              </a:solidFill>
              <a:latin typeface="Calibri"/>
            </a:endParaRPr>
          </a:p>
        </p:txBody>
      </p:sp>
      <p:sp>
        <p:nvSpPr>
          <p:cNvPr id="178" name="Content Placeholder 2"/>
          <p:cNvSpPr/>
          <p:nvPr/>
        </p:nvSpPr>
        <p:spPr>
          <a:xfrm>
            <a:off x="3886200" y="1531800"/>
            <a:ext cx="4945680" cy="2742840"/>
          </a:xfrm>
          <a:prstGeom prst="rect">
            <a:avLst/>
          </a:prstGeom>
          <a:noFill/>
          <a:ln w="0">
            <a:noFill/>
          </a:ln>
        </p:spPr>
        <p:style>
          <a:lnRef idx="0">
            <a:scrgbClr r="0" g="0" b="0"/>
          </a:lnRef>
          <a:fillRef idx="0">
            <a:scrgbClr r="0" g="0" b="0"/>
          </a:fillRef>
          <a:effectRef idx="0">
            <a:scrgbClr r="0" g="0" b="0"/>
          </a:effectRef>
          <a:fontRef idx="minor"/>
        </p:style>
        <p:txBody>
          <a:bodyPr tIns="91440" bIns="91440" anchor="t">
            <a:normAutofit fontScale="57000" lnSpcReduction="10000"/>
          </a:bodyPr>
          <a:lstStyle/>
          <a:p>
            <a:pPr>
              <a:lnSpc>
                <a:spcPct val="100000"/>
              </a:lnSpc>
              <a:spcAft>
                <a:spcPts val="1199"/>
              </a:spcAft>
              <a:tabLst>
                <a:tab pos="0" algn="l"/>
              </a:tabLst>
            </a:pPr>
            <a:r>
              <a:rPr lang="en-US" sz="2800" b="1" u="sng" strike="noStrike" spc="-1">
                <a:solidFill>
                  <a:srgbClr val="000000"/>
                </a:solidFill>
                <a:uFillTx/>
                <a:latin typeface="Avenir Book"/>
              </a:rPr>
              <a:t>Naveen Raman</a:t>
            </a:r>
            <a:endParaRPr lang="en-US" sz="2800" b="0" strike="noStrike" spc="-1">
              <a:latin typeface="Arial"/>
            </a:endParaRPr>
          </a:p>
          <a:p>
            <a:pPr marL="457200" indent="-343080">
              <a:lnSpc>
                <a:spcPct val="100000"/>
              </a:lnSpc>
              <a:buClr>
                <a:srgbClr val="000000"/>
              </a:buClr>
              <a:buFont typeface="Arial"/>
              <a:buChar char="●"/>
              <a:tabLst>
                <a:tab pos="0" algn="l"/>
              </a:tabLst>
            </a:pPr>
            <a:r>
              <a:rPr lang="en-IN" sz="2800" b="0" strike="noStrike" spc="-1">
                <a:solidFill>
                  <a:srgbClr val="000000"/>
                </a:solidFill>
                <a:latin typeface="Maven Pro Regular"/>
              </a:rPr>
              <a:t>Senior Software Engineer, Ericsson Global Services Limited</a:t>
            </a:r>
            <a:endParaRPr lang="en-US" sz="2800" b="0" strike="noStrike" spc="-1">
              <a:latin typeface="Arial"/>
            </a:endParaRPr>
          </a:p>
          <a:p>
            <a:pPr marL="457200" indent="-343080">
              <a:lnSpc>
                <a:spcPct val="100000"/>
              </a:lnSpc>
              <a:buClr>
                <a:srgbClr val="000000"/>
              </a:buClr>
              <a:buFont typeface="Arial"/>
              <a:buChar char="●"/>
              <a:tabLst>
                <a:tab pos="0" algn="l"/>
              </a:tabLst>
            </a:pPr>
            <a:r>
              <a:rPr lang="en-IN" sz="2800" b="0" strike="noStrike" spc="-1">
                <a:solidFill>
                  <a:srgbClr val="000000"/>
                </a:solidFill>
                <a:latin typeface="Maven Pro Regular"/>
              </a:rPr>
              <a:t>ML Ops Design Development</a:t>
            </a:r>
            <a:endParaRPr lang="en-US" sz="2800" b="0" strike="noStrike" spc="-1">
              <a:latin typeface="Arial"/>
            </a:endParaRPr>
          </a:p>
          <a:p>
            <a:pPr marL="457200" indent="-343080">
              <a:lnSpc>
                <a:spcPct val="100000"/>
              </a:lnSpc>
              <a:buClr>
                <a:srgbClr val="000000"/>
              </a:buClr>
              <a:buFont typeface="Arial"/>
              <a:buChar char="●"/>
              <a:tabLst>
                <a:tab pos="0" algn="l"/>
              </a:tabLst>
            </a:pPr>
            <a:r>
              <a:rPr lang="en-IN" sz="2800" b="0" u="sng" strike="noStrike" spc="-1">
                <a:solidFill>
                  <a:srgbClr val="000000"/>
                </a:solidFill>
                <a:uFillTx/>
                <a:latin typeface="Maven Pro Regular"/>
              </a:rPr>
              <a:t>Organizer</a:t>
            </a:r>
            <a:r>
              <a:rPr lang="en-IN" sz="2800" b="0" strike="noStrike" spc="-1">
                <a:solidFill>
                  <a:srgbClr val="000000"/>
                </a:solidFill>
                <a:latin typeface="Maven Pro Regular"/>
              </a:rPr>
              <a:t>: Kubernetes Community Days Chennai</a:t>
            </a:r>
            <a:endParaRPr lang="en-US" sz="2800" b="0" strike="noStrike" spc="-1">
              <a:latin typeface="Arial"/>
            </a:endParaRPr>
          </a:p>
          <a:p>
            <a:pPr marL="457200" indent="-343080">
              <a:lnSpc>
                <a:spcPct val="100000"/>
              </a:lnSpc>
              <a:buClr>
                <a:srgbClr val="000000"/>
              </a:buClr>
              <a:buFont typeface="Arial"/>
              <a:buChar char="●"/>
              <a:tabLst>
                <a:tab pos="0" algn="l"/>
              </a:tabLst>
            </a:pPr>
            <a:r>
              <a:rPr lang="en-IN" sz="2800" b="0" u="sng" strike="noStrike" spc="-1">
                <a:solidFill>
                  <a:srgbClr val="000000"/>
                </a:solidFill>
                <a:uFillTx/>
                <a:latin typeface="Maven Pro Regular"/>
              </a:rPr>
              <a:t>Twitter</a:t>
            </a:r>
            <a:r>
              <a:rPr lang="en-IN" sz="2800" b="0" strike="noStrike" spc="-1">
                <a:solidFill>
                  <a:srgbClr val="000000"/>
                </a:solidFill>
                <a:latin typeface="Maven Pro Regular"/>
              </a:rPr>
              <a:t>: @naveenraman</a:t>
            </a:r>
            <a:endParaRPr lang="en-US" sz="2800" b="0" strike="noStrike" spc="-1">
              <a:latin typeface="Arial"/>
            </a:endParaRPr>
          </a:p>
          <a:p>
            <a:pPr marL="457200" indent="-343080">
              <a:lnSpc>
                <a:spcPct val="100000"/>
              </a:lnSpc>
              <a:buClr>
                <a:srgbClr val="000000"/>
              </a:buClr>
              <a:buFont typeface="Arial"/>
              <a:buChar char="●"/>
              <a:tabLst>
                <a:tab pos="0" algn="l"/>
              </a:tabLst>
            </a:pPr>
            <a:r>
              <a:rPr lang="en-IN" sz="2800" b="0" u="sng" strike="noStrike" spc="-1">
                <a:solidFill>
                  <a:srgbClr val="000000"/>
                </a:solidFill>
                <a:uFillTx/>
                <a:latin typeface="Maven Pro Regular"/>
              </a:rPr>
              <a:t>Website</a:t>
            </a:r>
            <a:r>
              <a:rPr lang="en-IN" sz="2800" b="0" strike="noStrike" spc="-1">
                <a:solidFill>
                  <a:srgbClr val="000000"/>
                </a:solidFill>
                <a:latin typeface="Maven Pro Regular"/>
              </a:rPr>
              <a:t>: http://naveenraman.net/ </a:t>
            </a:r>
            <a:endParaRPr lang="en-US" sz="2800" b="0" strike="noStrike" spc="-1">
              <a:latin typeface="Arial"/>
            </a:endParaRPr>
          </a:p>
          <a:p>
            <a:pPr marL="457200" indent="-343080">
              <a:lnSpc>
                <a:spcPct val="100000"/>
              </a:lnSpc>
              <a:buClr>
                <a:srgbClr val="000000"/>
              </a:buClr>
              <a:buFont typeface="Arial"/>
              <a:buChar char="●"/>
              <a:tabLst>
                <a:tab pos="0" algn="l"/>
              </a:tabLst>
            </a:pPr>
            <a:r>
              <a:rPr lang="en-IN" sz="2800" b="0" u="sng" strike="noStrike" spc="-1">
                <a:solidFill>
                  <a:srgbClr val="000000"/>
                </a:solidFill>
                <a:uFillTx/>
                <a:latin typeface="Maven Pro Regular"/>
              </a:rPr>
              <a:t>LinkedIn</a:t>
            </a:r>
            <a:r>
              <a:rPr lang="en-IN" sz="2800" b="0" strike="noStrike" spc="-1">
                <a:solidFill>
                  <a:srgbClr val="000000"/>
                </a:solidFill>
                <a:latin typeface="Maven Pro Regular"/>
              </a:rPr>
              <a:t>: https://www.linkedin.com/in/naveenraman/</a:t>
            </a:r>
            <a:endParaRPr lang="en-US" sz="2800" b="0" strike="noStrike" spc="-1">
              <a:latin typeface="Arial"/>
            </a:endParaRPr>
          </a:p>
        </p:txBody>
      </p:sp>
      <p:sp>
        <p:nvSpPr>
          <p:cNvPr id="179" name="TextBox 178"/>
          <p:cNvSpPr txBox="1"/>
          <p:nvPr/>
        </p:nvSpPr>
        <p:spPr>
          <a:xfrm>
            <a:off x="4270320" y="1811880"/>
            <a:ext cx="180720" cy="503640"/>
          </a:xfrm>
          <a:prstGeom prst="rect">
            <a:avLst/>
          </a:prstGeom>
          <a:noFill/>
          <a:ln w="0">
            <a:noFill/>
          </a:ln>
        </p:spPr>
      </p:sp>
      <p:pic>
        <p:nvPicPr>
          <p:cNvPr id="180" name="Picture 179"/>
          <p:cNvPicPr/>
          <p:nvPr/>
        </p:nvPicPr>
        <p:blipFill>
          <a:blip r:embed="rId3"/>
          <a:stretch/>
        </p:blipFill>
        <p:spPr>
          <a:xfrm>
            <a:off x="685800" y="1305000"/>
            <a:ext cx="2971800" cy="3052080"/>
          </a:xfrm>
          <a:prstGeom prst="rect">
            <a:avLst/>
          </a:prstGeom>
          <a:ln w="0">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blipFill rotWithShape="0">
          <a:blip r:embed="rId3"/>
          <a:stretch/>
        </a:blipFill>
        <a:effectLst/>
      </p:bgPr>
    </p:bg>
    <p:spTree>
      <p:nvGrpSpPr>
        <p:cNvPr id="1" name=""/>
        <p:cNvGrpSpPr/>
        <p:nvPr/>
      </p:nvGrpSpPr>
      <p:grpSpPr>
        <a:xfrm>
          <a:off x="0" y="0"/>
          <a:ext cx="0" cy="0"/>
          <a:chOff x="0" y="0"/>
          <a:chExt cx="0" cy="0"/>
        </a:xfrm>
      </p:grpSpPr>
      <p:sp>
        <p:nvSpPr>
          <p:cNvPr id="254" name="PlaceHolder 1"/>
          <p:cNvSpPr>
            <a:spLocks noGrp="1"/>
          </p:cNvSpPr>
          <p:nvPr>
            <p:ph type="title"/>
          </p:nvPr>
        </p:nvSpPr>
        <p:spPr>
          <a:xfrm>
            <a:off x="457200" y="-91800"/>
            <a:ext cx="8229240" cy="856800"/>
          </a:xfrm>
          <a:prstGeom prst="rect">
            <a:avLst/>
          </a:prstGeom>
          <a:noFill/>
          <a:ln w="0">
            <a:noFill/>
          </a:ln>
        </p:spPr>
        <p:txBody>
          <a:bodyPr anchor="ctr">
            <a:normAutofit/>
          </a:bodyPr>
          <a:lstStyle/>
          <a:p>
            <a:pPr algn="ctr">
              <a:lnSpc>
                <a:spcPct val="100000"/>
              </a:lnSpc>
            </a:pPr>
            <a:r>
              <a:rPr lang="en-US" sz="4000" spc="-1" dirty="0">
                <a:solidFill>
                  <a:srgbClr val="1292DE"/>
                </a:solidFill>
                <a:latin typeface="Maven Pro Medium"/>
              </a:rPr>
              <a:t>Install </a:t>
            </a:r>
            <a:r>
              <a:rPr lang="en-US" sz="4000" spc="-1" dirty="0" err="1" smtClean="0">
                <a:solidFill>
                  <a:srgbClr val="1292DE"/>
                </a:solidFill>
                <a:latin typeface="Maven Pro Medium"/>
              </a:rPr>
              <a:t>git</a:t>
            </a:r>
            <a:r>
              <a:rPr lang="en-US" sz="4000" spc="-1" dirty="0" smtClean="0">
                <a:solidFill>
                  <a:srgbClr val="1292DE"/>
                </a:solidFill>
                <a:latin typeface="Maven Pro Medium"/>
              </a:rPr>
              <a:t> and clone the project </a:t>
            </a:r>
            <a:endParaRPr lang="en-US" sz="4000" spc="-1" dirty="0">
              <a:solidFill>
                <a:srgbClr val="1292DE"/>
              </a:solidFill>
              <a:latin typeface="Maven Pro Medium"/>
            </a:endParaRPr>
          </a:p>
        </p:txBody>
      </p:sp>
      <p:sp>
        <p:nvSpPr>
          <p:cNvPr id="5" name="TextBox 2"/>
          <p:cNvSpPr/>
          <p:nvPr/>
        </p:nvSpPr>
        <p:spPr>
          <a:xfrm>
            <a:off x="69120" y="653400"/>
            <a:ext cx="9074880" cy="3107089"/>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marL="285840" indent="-285840">
              <a:buClr>
                <a:srgbClr val="000000"/>
              </a:buClr>
              <a:buFont typeface="Arial"/>
              <a:buChar char="•"/>
            </a:pPr>
            <a:r>
              <a:rPr lang="en-US" sz="1400" spc="-1" dirty="0" smtClean="0">
                <a:solidFill>
                  <a:srgbClr val="000000"/>
                </a:solidFill>
                <a:latin typeface="Maven Pro Regular"/>
              </a:rPr>
              <a:t>Click on the below URL to download the </a:t>
            </a:r>
            <a:r>
              <a:rPr lang="en-US" sz="1400" spc="-1" dirty="0" err="1" smtClean="0">
                <a:solidFill>
                  <a:srgbClr val="000000"/>
                </a:solidFill>
                <a:latin typeface="Maven Pro Regular"/>
              </a:rPr>
              <a:t>git</a:t>
            </a:r>
            <a:endParaRPr lang="en-US" sz="1400" spc="-1" dirty="0" smtClean="0">
              <a:solidFill>
                <a:srgbClr val="000000"/>
              </a:solidFill>
              <a:latin typeface="Maven Pro Regular"/>
            </a:endParaRPr>
          </a:p>
          <a:p>
            <a:pPr marL="743040" lvl="1" indent="-285840">
              <a:buClr>
                <a:srgbClr val="000000"/>
              </a:buClr>
              <a:buFont typeface="Arial"/>
              <a:buChar char="•"/>
            </a:pPr>
            <a:r>
              <a:rPr lang="en-US" sz="1400" spc="-1" dirty="0" smtClean="0">
                <a:solidFill>
                  <a:srgbClr val="000000"/>
                </a:solidFill>
                <a:latin typeface="Maven Pro Regular"/>
                <a:hlinkClick r:id="rId4"/>
              </a:rPr>
              <a:t>https://git-scm.com/download/win</a:t>
            </a:r>
            <a:endParaRPr lang="en-US" sz="1400" spc="-1" dirty="0" smtClean="0">
              <a:solidFill>
                <a:srgbClr val="000000"/>
              </a:solidFill>
              <a:latin typeface="Maven Pro Regular"/>
            </a:endParaRPr>
          </a:p>
          <a:p>
            <a:pPr marL="743040" lvl="1" indent="-285840">
              <a:buClr>
                <a:srgbClr val="000000"/>
              </a:buClr>
              <a:buFont typeface="Arial"/>
              <a:buChar char="•"/>
            </a:pPr>
            <a:endParaRPr lang="en-US" sz="1400" spc="-1" dirty="0" smtClean="0">
              <a:solidFill>
                <a:srgbClr val="000000"/>
              </a:solidFill>
              <a:latin typeface="Maven Pro Regular"/>
            </a:endParaRPr>
          </a:p>
          <a:p>
            <a:pPr marL="285840" indent="-285840">
              <a:buClr>
                <a:srgbClr val="000000"/>
              </a:buClr>
              <a:buFont typeface="Arial"/>
              <a:buChar char="•"/>
            </a:pPr>
            <a:r>
              <a:rPr lang="en-US" sz="1400" spc="-1" dirty="0" smtClean="0">
                <a:solidFill>
                  <a:srgbClr val="000000"/>
                </a:solidFill>
                <a:latin typeface="Maven Pro Regular"/>
              </a:rPr>
              <a:t>Download the </a:t>
            </a:r>
            <a:r>
              <a:rPr lang="en-US" sz="1400" spc="-1" dirty="0" err="1" smtClean="0">
                <a:solidFill>
                  <a:srgbClr val="000000"/>
                </a:solidFill>
                <a:latin typeface="Maven Pro Regular"/>
              </a:rPr>
              <a:t>git</a:t>
            </a:r>
            <a:r>
              <a:rPr lang="en-US" sz="1400" spc="-1" dirty="0" smtClean="0">
                <a:solidFill>
                  <a:srgbClr val="000000"/>
                </a:solidFill>
                <a:latin typeface="Maven Pro Regular"/>
              </a:rPr>
              <a:t> based on the architecture of your machine </a:t>
            </a:r>
          </a:p>
          <a:p>
            <a:pPr marL="285840" indent="-285840">
              <a:buClr>
                <a:srgbClr val="000000"/>
              </a:buClr>
              <a:buFont typeface="Arial"/>
              <a:buChar char="•"/>
            </a:pPr>
            <a:r>
              <a:rPr lang="en-US" sz="1400" spc="-1" dirty="0" smtClean="0">
                <a:solidFill>
                  <a:srgbClr val="000000"/>
                </a:solidFill>
                <a:latin typeface="Maven Pro Regular"/>
              </a:rPr>
              <a:t>Install </a:t>
            </a:r>
            <a:r>
              <a:rPr lang="en-US" sz="1400" spc="-1" dirty="0" err="1" smtClean="0">
                <a:solidFill>
                  <a:srgbClr val="000000"/>
                </a:solidFill>
                <a:latin typeface="Maven Pro Regular"/>
              </a:rPr>
              <a:t>git</a:t>
            </a:r>
            <a:r>
              <a:rPr lang="en-US" sz="1400" spc="-1" dirty="0" smtClean="0">
                <a:solidFill>
                  <a:srgbClr val="000000"/>
                </a:solidFill>
                <a:latin typeface="Maven Pro Regular"/>
              </a:rPr>
              <a:t> software on windows</a:t>
            </a:r>
          </a:p>
          <a:p>
            <a:pPr marL="285840" indent="-285840">
              <a:buClr>
                <a:srgbClr val="000000"/>
              </a:buClr>
              <a:buFont typeface="Arial"/>
              <a:buChar char="•"/>
            </a:pPr>
            <a:endParaRPr lang="en-US" sz="1400" spc="-1" dirty="0">
              <a:solidFill>
                <a:srgbClr val="000000"/>
              </a:solidFill>
              <a:latin typeface="Maven Pro Regular"/>
            </a:endParaRPr>
          </a:p>
          <a:p>
            <a:pPr>
              <a:buClr>
                <a:srgbClr val="000000"/>
              </a:buClr>
            </a:pPr>
            <a:r>
              <a:rPr lang="en-US" sz="1400" b="1" spc="-1" dirty="0" smtClean="0">
                <a:solidFill>
                  <a:srgbClr val="000000"/>
                </a:solidFill>
                <a:latin typeface="Maven Pro Regular"/>
              </a:rPr>
              <a:t>Clone the Project</a:t>
            </a:r>
          </a:p>
          <a:p>
            <a:pPr>
              <a:buClr>
                <a:srgbClr val="000000"/>
              </a:buClr>
            </a:pPr>
            <a:r>
              <a:rPr lang="en-US" sz="1400" spc="-1" dirty="0" smtClean="0">
                <a:solidFill>
                  <a:srgbClr val="000000"/>
                </a:solidFill>
                <a:latin typeface="Maven Pro Regular"/>
              </a:rPr>
              <a:t>     </a:t>
            </a:r>
            <a:r>
              <a:rPr lang="en-US" sz="1400" spc="-1" dirty="0" err="1" smtClean="0">
                <a:solidFill>
                  <a:srgbClr val="000000"/>
                </a:solidFill>
                <a:latin typeface="Maven Pro Regular"/>
              </a:rPr>
              <a:t>git</a:t>
            </a:r>
            <a:r>
              <a:rPr lang="en-US" sz="1400" spc="-1" dirty="0" smtClean="0">
                <a:solidFill>
                  <a:srgbClr val="000000"/>
                </a:solidFill>
                <a:latin typeface="Maven Pro Regular"/>
              </a:rPr>
              <a:t> clone  </a:t>
            </a:r>
            <a:r>
              <a:rPr lang="en-US" sz="1400" spc="-1" dirty="0" smtClean="0">
                <a:solidFill>
                  <a:srgbClr val="000000"/>
                </a:solidFill>
                <a:latin typeface="Maven Pro Regular"/>
                <a:hlinkClick r:id="rId5"/>
              </a:rPr>
              <a:t>https://github.com/kcdchennai/kcdworkshops.git</a:t>
            </a:r>
            <a:endParaRPr lang="en-US" sz="1400" spc="-1" dirty="0" smtClean="0">
              <a:solidFill>
                <a:srgbClr val="000000"/>
              </a:solidFill>
              <a:latin typeface="Maven Pro Regular"/>
            </a:endParaRPr>
          </a:p>
          <a:p>
            <a:pPr>
              <a:buClr>
                <a:srgbClr val="000000"/>
              </a:buClr>
            </a:pPr>
            <a:endParaRPr lang="en-US" sz="1400" spc="-1" dirty="0">
              <a:solidFill>
                <a:srgbClr val="000000"/>
              </a:solidFill>
              <a:latin typeface="Maven Pro Regular"/>
            </a:endParaRPr>
          </a:p>
          <a:p>
            <a:pPr>
              <a:buClr>
                <a:srgbClr val="000000"/>
              </a:buClr>
            </a:pPr>
            <a:r>
              <a:rPr lang="en-US" sz="1400" spc="-1" dirty="0" smtClean="0">
                <a:solidFill>
                  <a:srgbClr val="000000"/>
                </a:solidFill>
                <a:latin typeface="Maven Pro Regular"/>
              </a:rPr>
              <a:t> change the directory of </a:t>
            </a:r>
            <a:r>
              <a:rPr lang="en-US" sz="1400" spc="-1" dirty="0" err="1" smtClean="0">
                <a:solidFill>
                  <a:srgbClr val="000000"/>
                </a:solidFill>
                <a:latin typeface="Maven Pro Regular"/>
              </a:rPr>
              <a:t>kcdworkshops</a:t>
            </a:r>
            <a:endParaRPr lang="en-US" sz="1400" spc="-1" dirty="0" smtClean="0">
              <a:solidFill>
                <a:srgbClr val="000000"/>
              </a:solidFill>
              <a:latin typeface="Maven Pro Regular"/>
            </a:endParaRPr>
          </a:p>
          <a:p>
            <a:pPr>
              <a:buClr>
                <a:srgbClr val="000000"/>
              </a:buClr>
            </a:pPr>
            <a:r>
              <a:rPr lang="en-US" sz="1400" spc="-1" dirty="0">
                <a:solidFill>
                  <a:srgbClr val="000000"/>
                </a:solidFill>
                <a:latin typeface="Maven Pro Regular"/>
              </a:rPr>
              <a:t> </a:t>
            </a:r>
            <a:r>
              <a:rPr lang="en-US" sz="1400" spc="-1" dirty="0" smtClean="0">
                <a:solidFill>
                  <a:srgbClr val="000000"/>
                </a:solidFill>
                <a:latin typeface="Maven Pro Regular"/>
              </a:rPr>
              <a:t>    cd </a:t>
            </a:r>
            <a:r>
              <a:rPr lang="en-US" sz="1400" spc="-1" dirty="0" err="1" smtClean="0">
                <a:solidFill>
                  <a:srgbClr val="000000"/>
                </a:solidFill>
                <a:latin typeface="Maven Pro Regular"/>
              </a:rPr>
              <a:t>kcdworkshops</a:t>
            </a:r>
            <a:endParaRPr lang="en-US" sz="1400" spc="-1" dirty="0">
              <a:solidFill>
                <a:srgbClr val="000000"/>
              </a:solidFill>
              <a:latin typeface="Maven Pro Regular"/>
            </a:endParaRPr>
          </a:p>
          <a:p>
            <a:pPr marL="285840" indent="-285840">
              <a:buClr>
                <a:srgbClr val="000000"/>
              </a:buClr>
              <a:buFont typeface="Arial"/>
              <a:buChar char="•"/>
            </a:pPr>
            <a:endParaRPr lang="en-US" sz="1400" spc="-1" dirty="0">
              <a:solidFill>
                <a:srgbClr val="000000"/>
              </a:solidFill>
              <a:latin typeface="Maven Pro Regular"/>
            </a:endParaRPr>
          </a:p>
          <a:p>
            <a:pPr marL="285750" indent="-285750">
              <a:buFont typeface="Arial" pitchFamily="34" charset="0"/>
              <a:buChar char="•"/>
            </a:pPr>
            <a:endParaRPr lang="en-US" sz="1400" dirty="0" smtClean="0"/>
          </a:p>
          <a:p>
            <a:pPr>
              <a:lnSpc>
                <a:spcPct val="100000"/>
              </a:lnSpc>
            </a:pPr>
            <a:endParaRPr lang="en-US" sz="1400" b="0" strike="noStrike" spc="-1" dirty="0">
              <a:latin typeface="Arial"/>
            </a:endParaRPr>
          </a:p>
        </p:txBody>
      </p:sp>
    </p:spTree>
    <p:extLst>
      <p:ext uri="{BB962C8B-B14F-4D97-AF65-F5344CB8AC3E}">
        <p14:creationId xmlns:p14="http://schemas.microsoft.com/office/powerpoint/2010/main" val="4121403455"/>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rotWithShape="0">
          <a:blip r:embed="rId3"/>
          <a:stretch/>
        </a:blipFill>
        <a:effectLst/>
      </p:bgPr>
    </p:bg>
    <p:spTree>
      <p:nvGrpSpPr>
        <p:cNvPr id="1" name=""/>
        <p:cNvGrpSpPr/>
        <p:nvPr/>
      </p:nvGrpSpPr>
      <p:grpSpPr>
        <a:xfrm>
          <a:off x="0" y="0"/>
          <a:ext cx="0" cy="0"/>
          <a:chOff x="0" y="0"/>
          <a:chExt cx="0" cy="0"/>
        </a:xfrm>
      </p:grpSpPr>
      <p:sp>
        <p:nvSpPr>
          <p:cNvPr id="254" name="PlaceHolder 1"/>
          <p:cNvSpPr>
            <a:spLocks noGrp="1"/>
          </p:cNvSpPr>
          <p:nvPr>
            <p:ph type="title"/>
          </p:nvPr>
        </p:nvSpPr>
        <p:spPr>
          <a:xfrm>
            <a:off x="457200" y="-91800"/>
            <a:ext cx="8229240" cy="856800"/>
          </a:xfrm>
          <a:prstGeom prst="rect">
            <a:avLst/>
          </a:prstGeom>
          <a:noFill/>
          <a:ln w="0">
            <a:noFill/>
          </a:ln>
        </p:spPr>
        <p:txBody>
          <a:bodyPr anchor="ctr">
            <a:normAutofit/>
          </a:bodyPr>
          <a:lstStyle/>
          <a:p>
            <a:pPr algn="ctr">
              <a:lnSpc>
                <a:spcPct val="100000"/>
              </a:lnSpc>
            </a:pPr>
            <a:r>
              <a:rPr lang="en-US" sz="4400" b="0" strike="noStrike" spc="-1">
                <a:solidFill>
                  <a:srgbClr val="1292DE"/>
                </a:solidFill>
                <a:latin typeface="Maven Pro Medium"/>
              </a:rPr>
              <a:t>Container Lab</a:t>
            </a:r>
            <a:endParaRPr lang="en-US" sz="4400" b="0" strike="noStrike" spc="-1">
              <a:solidFill>
                <a:srgbClr val="000000"/>
              </a:solidFill>
              <a:latin typeface="Calibri"/>
            </a:endParaRPr>
          </a:p>
        </p:txBody>
      </p:sp>
      <p:pic>
        <p:nvPicPr>
          <p:cNvPr id="255" name="Picture 4" descr="Graphical user interface, application, Teams&#10;&#10;Description automatically generated"/>
          <p:cNvPicPr/>
          <p:nvPr/>
        </p:nvPicPr>
        <p:blipFill>
          <a:blip r:embed="rId4"/>
          <a:stretch/>
        </p:blipFill>
        <p:spPr>
          <a:xfrm>
            <a:off x="0" y="765720"/>
            <a:ext cx="9143640" cy="3082320"/>
          </a:xfrm>
          <a:prstGeom prst="rect">
            <a:avLst/>
          </a:prstGeom>
          <a:ln w="0">
            <a:noFill/>
          </a:ln>
        </p:spPr>
      </p:pic>
      <p:pic>
        <p:nvPicPr>
          <p:cNvPr id="256" name="Picture 6"/>
          <p:cNvPicPr/>
          <p:nvPr/>
        </p:nvPicPr>
        <p:blipFill>
          <a:blip r:embed="rId5"/>
          <a:stretch/>
        </p:blipFill>
        <p:spPr>
          <a:xfrm>
            <a:off x="1669320" y="4090320"/>
            <a:ext cx="7340400" cy="367920"/>
          </a:xfrm>
          <a:prstGeom prst="rect">
            <a:avLst/>
          </a:prstGeom>
          <a:ln w="0">
            <a:noFill/>
          </a:ln>
        </p:spPr>
      </p:pic>
    </p:spTree>
    <p:extLst>
      <p:ext uri="{BB962C8B-B14F-4D97-AF65-F5344CB8AC3E}">
        <p14:creationId xmlns:p14="http://schemas.microsoft.com/office/powerpoint/2010/main" val="293999277"/>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rotWithShape="0">
          <a:blip r:embed="rId3"/>
          <a:stretch/>
        </a:blipFill>
        <a:effectLst/>
      </p:bgPr>
    </p:bg>
    <p:spTree>
      <p:nvGrpSpPr>
        <p:cNvPr id="1" name=""/>
        <p:cNvGrpSpPr/>
        <p:nvPr/>
      </p:nvGrpSpPr>
      <p:grpSpPr>
        <a:xfrm>
          <a:off x="0" y="0"/>
          <a:ext cx="0" cy="0"/>
          <a:chOff x="0" y="0"/>
          <a:chExt cx="0" cy="0"/>
        </a:xfrm>
      </p:grpSpPr>
      <p:sp>
        <p:nvSpPr>
          <p:cNvPr id="257" name="PlaceHolder 1"/>
          <p:cNvSpPr>
            <a:spLocks noGrp="1"/>
          </p:cNvSpPr>
          <p:nvPr>
            <p:ph type="title"/>
          </p:nvPr>
        </p:nvSpPr>
        <p:spPr>
          <a:xfrm>
            <a:off x="457200" y="-91800"/>
            <a:ext cx="8229240" cy="856800"/>
          </a:xfrm>
          <a:prstGeom prst="rect">
            <a:avLst/>
          </a:prstGeom>
          <a:noFill/>
          <a:ln w="0">
            <a:noFill/>
          </a:ln>
        </p:spPr>
        <p:txBody>
          <a:bodyPr anchor="ctr">
            <a:normAutofit/>
          </a:bodyPr>
          <a:lstStyle/>
          <a:p>
            <a:pPr algn="ctr">
              <a:lnSpc>
                <a:spcPct val="100000"/>
              </a:lnSpc>
            </a:pPr>
            <a:r>
              <a:rPr lang="en-US" sz="4400" b="0" strike="noStrike" spc="-1">
                <a:solidFill>
                  <a:srgbClr val="1292DE"/>
                </a:solidFill>
                <a:latin typeface="Maven Pro Medium"/>
              </a:rPr>
              <a:t>Namespaces</a:t>
            </a:r>
            <a:endParaRPr lang="en-US" sz="4400" b="0" strike="noStrike" spc="-1">
              <a:solidFill>
                <a:srgbClr val="000000"/>
              </a:solidFill>
              <a:latin typeface="Calibri"/>
            </a:endParaRPr>
          </a:p>
        </p:txBody>
      </p:sp>
      <p:sp>
        <p:nvSpPr>
          <p:cNvPr id="258" name="TextBox 2"/>
          <p:cNvSpPr/>
          <p:nvPr/>
        </p:nvSpPr>
        <p:spPr>
          <a:xfrm>
            <a:off x="69120" y="653400"/>
            <a:ext cx="8910720" cy="4778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IN" sz="1400" b="0" strike="noStrike" spc="-1" dirty="0">
                <a:solidFill>
                  <a:srgbClr val="000000"/>
                </a:solidFill>
                <a:latin typeface="Maven Pro Regular"/>
              </a:rPr>
              <a:t>Namespaces are a feature of the Linux kernel that partitions kernel resources such that one set of processes sees one set of resources while another set of processes sees a different set of resources. For containers namespaces provide needed isolation to separate workloads from each other</a:t>
            </a:r>
            <a:endParaRPr lang="en-US" sz="1400" b="0" strike="noStrike" spc="-1" dirty="0">
              <a:latin typeface="Arial"/>
            </a:endParaRPr>
          </a:p>
          <a:p>
            <a:pPr>
              <a:lnSpc>
                <a:spcPct val="100000"/>
              </a:lnSpc>
            </a:pPr>
            <a:endParaRPr lang="en-US" sz="1400" b="0" strike="noStrike" spc="-1" dirty="0">
              <a:latin typeface="Arial"/>
            </a:endParaRPr>
          </a:p>
          <a:p>
            <a:pPr>
              <a:lnSpc>
                <a:spcPct val="100000"/>
              </a:lnSpc>
            </a:pPr>
            <a:r>
              <a:rPr lang="en-IN" sz="1400" b="1" strike="noStrike" spc="-1" dirty="0">
                <a:solidFill>
                  <a:srgbClr val="000000"/>
                </a:solidFill>
                <a:latin typeface="Maven Pro Regular"/>
              </a:rPr>
              <a:t>Types of Namespaces</a:t>
            </a:r>
            <a:endParaRPr lang="en-US" sz="1400" b="0" strike="noStrike" spc="-1" dirty="0">
              <a:latin typeface="Arial"/>
            </a:endParaRPr>
          </a:p>
          <a:p>
            <a:pPr marL="285840" indent="-285840">
              <a:lnSpc>
                <a:spcPct val="100000"/>
              </a:lnSpc>
              <a:buClr>
                <a:srgbClr val="000000"/>
              </a:buClr>
              <a:buFont typeface="Arial"/>
              <a:buChar char="•"/>
            </a:pPr>
            <a:r>
              <a:rPr lang="en-IN" sz="1400" b="0" strike="noStrike" spc="-1" dirty="0">
                <a:solidFill>
                  <a:srgbClr val="000000"/>
                </a:solidFill>
                <a:latin typeface="Maven Pro Regular"/>
              </a:rPr>
              <a:t>A </a:t>
            </a:r>
            <a:r>
              <a:rPr lang="en-IN" sz="1400" b="0" u="sng" strike="noStrike" spc="-1" dirty="0">
                <a:solidFill>
                  <a:srgbClr val="000000"/>
                </a:solidFill>
                <a:uFillTx/>
                <a:latin typeface="Maven Pro Regular"/>
                <a:hlinkClick r:id="rId4"/>
              </a:rPr>
              <a:t>user namespace</a:t>
            </a:r>
            <a:r>
              <a:rPr lang="en-IN" sz="1400" b="0" strike="noStrike" spc="-1" dirty="0">
                <a:solidFill>
                  <a:srgbClr val="000000"/>
                </a:solidFill>
                <a:latin typeface="Maven Pro Regular"/>
              </a:rPr>
              <a:t> has its own set of user IDs and group IDs for assignment to processes. In particular, this means that a process can have root privilege within its user namespace without having it in other user namespaces.</a:t>
            </a:r>
            <a:endParaRPr lang="en-US" sz="1400" b="0" strike="noStrike" spc="-1" dirty="0">
              <a:latin typeface="Arial"/>
            </a:endParaRPr>
          </a:p>
          <a:p>
            <a:pPr marL="285840" indent="-285840">
              <a:lnSpc>
                <a:spcPct val="100000"/>
              </a:lnSpc>
              <a:buClr>
                <a:srgbClr val="000000"/>
              </a:buClr>
              <a:buFont typeface="Arial"/>
              <a:buChar char="•"/>
            </a:pPr>
            <a:r>
              <a:rPr lang="en-IN" sz="1400" b="0" strike="noStrike" spc="-1" dirty="0">
                <a:solidFill>
                  <a:srgbClr val="000000"/>
                </a:solidFill>
                <a:latin typeface="Maven Pro Regular"/>
              </a:rPr>
              <a:t>A </a:t>
            </a:r>
            <a:r>
              <a:rPr lang="en-IN" sz="1400" b="0" u="sng" strike="noStrike" spc="-1" dirty="0">
                <a:solidFill>
                  <a:srgbClr val="000000"/>
                </a:solidFill>
                <a:uFillTx/>
                <a:latin typeface="Maven Pro Regular"/>
                <a:hlinkClick r:id="rId5"/>
              </a:rPr>
              <a:t>process ID (PID) namespace</a:t>
            </a:r>
            <a:r>
              <a:rPr lang="en-IN" sz="1400" b="0" strike="noStrike" spc="-1" dirty="0">
                <a:solidFill>
                  <a:srgbClr val="000000"/>
                </a:solidFill>
                <a:latin typeface="Maven Pro Regular"/>
              </a:rPr>
              <a:t> assigns a set of PIDs to processes that are independent from the set of PIDs in other namespaces. The first process created in a new namespace has PID 1 and child processes are assigned subsequent PIDs. </a:t>
            </a:r>
            <a:endParaRPr lang="en-US" sz="1400" b="0" strike="noStrike" spc="-1" dirty="0">
              <a:latin typeface="Arial"/>
            </a:endParaRPr>
          </a:p>
          <a:p>
            <a:pPr marL="285840" indent="-285840">
              <a:lnSpc>
                <a:spcPct val="100000"/>
              </a:lnSpc>
              <a:buClr>
                <a:srgbClr val="000000"/>
              </a:buClr>
              <a:buFont typeface="Arial"/>
              <a:buChar char="•"/>
            </a:pPr>
            <a:r>
              <a:rPr lang="en-IN" sz="1400" b="0" strike="noStrike" spc="-1" dirty="0">
                <a:solidFill>
                  <a:srgbClr val="000000"/>
                </a:solidFill>
                <a:latin typeface="Maven Pro Regular"/>
              </a:rPr>
              <a:t>A </a:t>
            </a:r>
            <a:r>
              <a:rPr lang="en-IN" sz="1400" b="0" u="sng" strike="noStrike" spc="-1" dirty="0">
                <a:solidFill>
                  <a:srgbClr val="000000"/>
                </a:solidFill>
                <a:uFillTx/>
                <a:latin typeface="Maven Pro Regular"/>
                <a:hlinkClick r:id="rId6"/>
              </a:rPr>
              <a:t>network namespace</a:t>
            </a:r>
            <a:r>
              <a:rPr lang="en-IN" sz="1400" b="0" strike="noStrike" spc="-1" dirty="0">
                <a:solidFill>
                  <a:srgbClr val="000000"/>
                </a:solidFill>
                <a:latin typeface="Maven Pro Regular"/>
              </a:rPr>
              <a:t> has an independent network stack: its own private routing table, set of IP addresses, socket listing, connection tracking table, firewall, and other network‑related resources.</a:t>
            </a:r>
            <a:endParaRPr lang="en-US" sz="1400" b="0" strike="noStrike" spc="-1" dirty="0">
              <a:latin typeface="Arial"/>
            </a:endParaRPr>
          </a:p>
          <a:p>
            <a:pPr marL="285840" indent="-285840">
              <a:lnSpc>
                <a:spcPct val="100000"/>
              </a:lnSpc>
              <a:buClr>
                <a:srgbClr val="000000"/>
              </a:buClr>
              <a:buFont typeface="Arial"/>
              <a:buChar char="•"/>
            </a:pPr>
            <a:r>
              <a:rPr lang="en-IN" sz="1400" b="0" strike="noStrike" spc="-1" dirty="0">
                <a:solidFill>
                  <a:srgbClr val="000000"/>
                </a:solidFill>
                <a:latin typeface="Maven Pro Regular"/>
              </a:rPr>
              <a:t>A </a:t>
            </a:r>
            <a:r>
              <a:rPr lang="en-IN" sz="1400" b="0" u="sng" strike="noStrike" spc="-1" dirty="0">
                <a:solidFill>
                  <a:srgbClr val="000000"/>
                </a:solidFill>
                <a:uFillTx/>
                <a:latin typeface="Maven Pro Regular"/>
                <a:hlinkClick r:id="rId7"/>
              </a:rPr>
              <a:t>mount namespace</a:t>
            </a:r>
            <a:r>
              <a:rPr lang="en-IN" sz="1400" b="0" strike="noStrike" spc="-1" dirty="0">
                <a:solidFill>
                  <a:srgbClr val="000000"/>
                </a:solidFill>
                <a:latin typeface="Maven Pro Regular"/>
              </a:rPr>
              <a:t> has an independent list of mount points seen by the processes in the namespace. This means that you can mount and </a:t>
            </a:r>
            <a:r>
              <a:rPr lang="en-IN" sz="1400" b="0" strike="noStrike" spc="-1" dirty="0" err="1">
                <a:solidFill>
                  <a:srgbClr val="000000"/>
                </a:solidFill>
                <a:latin typeface="Maven Pro Regular"/>
              </a:rPr>
              <a:t>unmount</a:t>
            </a:r>
            <a:r>
              <a:rPr lang="en-IN" sz="1400" b="0" strike="noStrike" spc="-1" dirty="0">
                <a:solidFill>
                  <a:srgbClr val="000000"/>
                </a:solidFill>
                <a:latin typeface="Maven Pro Regular"/>
              </a:rPr>
              <a:t> </a:t>
            </a:r>
            <a:r>
              <a:rPr lang="en-IN" sz="1400" b="0" strike="noStrike" spc="-1" dirty="0" err="1">
                <a:solidFill>
                  <a:srgbClr val="000000"/>
                </a:solidFill>
                <a:latin typeface="Maven Pro Regular"/>
              </a:rPr>
              <a:t>filesystems</a:t>
            </a:r>
            <a:r>
              <a:rPr lang="en-IN" sz="1400" b="0" strike="noStrike" spc="-1" dirty="0">
                <a:solidFill>
                  <a:srgbClr val="000000"/>
                </a:solidFill>
                <a:latin typeface="Maven Pro Regular"/>
              </a:rPr>
              <a:t> in a mount namespace without affecting the host </a:t>
            </a:r>
            <a:r>
              <a:rPr lang="en-IN" sz="1400" b="0" strike="noStrike" spc="-1" dirty="0" err="1">
                <a:solidFill>
                  <a:srgbClr val="000000"/>
                </a:solidFill>
                <a:latin typeface="Maven Pro Regular"/>
              </a:rPr>
              <a:t>filesystem</a:t>
            </a:r>
            <a:r>
              <a:rPr lang="en-IN" sz="1400" b="0" strike="noStrike" spc="-1" dirty="0">
                <a:solidFill>
                  <a:srgbClr val="000000"/>
                </a:solidFill>
                <a:latin typeface="Maven Pro Regular"/>
              </a:rPr>
              <a:t>.</a:t>
            </a:r>
            <a:endParaRPr lang="en-US" sz="1400" b="0" strike="noStrike" spc="-1" dirty="0">
              <a:latin typeface="Arial"/>
            </a:endParaRPr>
          </a:p>
          <a:p>
            <a:pPr marL="285840" indent="-285840">
              <a:lnSpc>
                <a:spcPct val="100000"/>
              </a:lnSpc>
              <a:buClr>
                <a:srgbClr val="000000"/>
              </a:buClr>
              <a:buFont typeface="Arial"/>
              <a:buChar char="•"/>
            </a:pPr>
            <a:r>
              <a:rPr lang="en-IN" sz="1400" b="0" strike="noStrike" spc="-1" dirty="0">
                <a:solidFill>
                  <a:srgbClr val="000000"/>
                </a:solidFill>
                <a:latin typeface="Maven Pro Regular"/>
              </a:rPr>
              <a:t>An </a:t>
            </a:r>
            <a:r>
              <a:rPr lang="en-IN" sz="1400" b="0" u="sng" strike="noStrike" spc="-1" dirty="0" err="1">
                <a:solidFill>
                  <a:srgbClr val="000000"/>
                </a:solidFill>
                <a:uFillTx/>
                <a:latin typeface="Maven Pro Regular"/>
                <a:hlinkClick r:id="rId8"/>
              </a:rPr>
              <a:t>interprocess</a:t>
            </a:r>
            <a:r>
              <a:rPr lang="en-IN" sz="1400" b="0" u="sng" strike="noStrike" spc="-1" dirty="0">
                <a:solidFill>
                  <a:srgbClr val="000000"/>
                </a:solidFill>
                <a:uFillTx/>
                <a:latin typeface="Maven Pro Regular"/>
                <a:hlinkClick r:id="rId8"/>
              </a:rPr>
              <a:t> communication (IPC) namespace</a:t>
            </a:r>
            <a:r>
              <a:rPr lang="en-IN" sz="1400" b="0" strike="noStrike" spc="-1" dirty="0">
                <a:solidFill>
                  <a:srgbClr val="000000"/>
                </a:solidFill>
                <a:latin typeface="Maven Pro Regular"/>
              </a:rPr>
              <a:t> has its own IPC resources, for example </a:t>
            </a:r>
            <a:r>
              <a:rPr lang="en-IN" sz="1400" b="0" u="sng" strike="noStrike" spc="-1" dirty="0">
                <a:solidFill>
                  <a:srgbClr val="000000"/>
                </a:solidFill>
                <a:uFillTx/>
                <a:latin typeface="Maven Pro Regular"/>
                <a:hlinkClick r:id="rId9"/>
              </a:rPr>
              <a:t>POSIX message queues</a:t>
            </a:r>
            <a:r>
              <a:rPr lang="en-IN" sz="1400" b="0" strike="noStrike" spc="-1" dirty="0">
                <a:solidFill>
                  <a:srgbClr val="000000"/>
                </a:solidFill>
                <a:latin typeface="Maven Pro Regular"/>
              </a:rPr>
              <a:t>.</a:t>
            </a:r>
            <a:endParaRPr lang="en-US" sz="1400" b="0" strike="noStrike" spc="-1" dirty="0">
              <a:latin typeface="Arial"/>
            </a:endParaRPr>
          </a:p>
          <a:p>
            <a:pPr marL="285840" indent="-285840">
              <a:lnSpc>
                <a:spcPct val="100000"/>
              </a:lnSpc>
              <a:buClr>
                <a:srgbClr val="000000"/>
              </a:buClr>
              <a:buFont typeface="Arial"/>
              <a:buChar char="•"/>
            </a:pPr>
            <a:r>
              <a:rPr lang="en-IN" sz="1400" b="0" strike="noStrike" spc="-1" dirty="0">
                <a:solidFill>
                  <a:srgbClr val="000000"/>
                </a:solidFill>
                <a:latin typeface="Maven Pro Regular"/>
              </a:rPr>
              <a:t>A </a:t>
            </a:r>
            <a:r>
              <a:rPr lang="en-IN" sz="1400" b="0" u="sng" strike="noStrike" spc="-1" dirty="0">
                <a:solidFill>
                  <a:srgbClr val="000000"/>
                </a:solidFill>
                <a:uFillTx/>
                <a:latin typeface="Maven Pro Regular"/>
                <a:hlinkClick r:id="rId10"/>
              </a:rPr>
              <a:t>UNIX Time‑Sharing (UTS) namespace</a:t>
            </a:r>
            <a:r>
              <a:rPr lang="en-IN" sz="1400" b="0" strike="noStrike" spc="-1" dirty="0">
                <a:solidFill>
                  <a:srgbClr val="000000"/>
                </a:solidFill>
                <a:latin typeface="Maven Pro Regular"/>
              </a:rPr>
              <a:t> allows a single system to appear to have different host and domain names to different processes.</a:t>
            </a:r>
            <a:endParaRPr lang="en-US" sz="1400" b="0" strike="noStrike" spc="-1" dirty="0">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rotWithShape="0">
          <a:blip r:embed="rId3"/>
          <a:stretch/>
        </a:blipFill>
        <a:effectLst/>
      </p:bgPr>
    </p:bg>
    <p:spTree>
      <p:nvGrpSpPr>
        <p:cNvPr id="1" name=""/>
        <p:cNvGrpSpPr/>
        <p:nvPr/>
      </p:nvGrpSpPr>
      <p:grpSpPr>
        <a:xfrm>
          <a:off x="0" y="0"/>
          <a:ext cx="0" cy="0"/>
          <a:chOff x="0" y="0"/>
          <a:chExt cx="0" cy="0"/>
        </a:xfrm>
      </p:grpSpPr>
      <p:sp>
        <p:nvSpPr>
          <p:cNvPr id="259" name="PlaceHolder 1"/>
          <p:cNvSpPr>
            <a:spLocks noGrp="1"/>
          </p:cNvSpPr>
          <p:nvPr>
            <p:ph type="title"/>
          </p:nvPr>
        </p:nvSpPr>
        <p:spPr>
          <a:xfrm>
            <a:off x="457200" y="-91800"/>
            <a:ext cx="8229240" cy="856800"/>
          </a:xfrm>
          <a:prstGeom prst="rect">
            <a:avLst/>
          </a:prstGeom>
          <a:noFill/>
          <a:ln w="0">
            <a:noFill/>
          </a:ln>
        </p:spPr>
        <p:txBody>
          <a:bodyPr anchor="ctr">
            <a:normAutofit/>
          </a:bodyPr>
          <a:lstStyle/>
          <a:p>
            <a:pPr algn="ctr">
              <a:lnSpc>
                <a:spcPct val="100000"/>
              </a:lnSpc>
            </a:pPr>
            <a:r>
              <a:rPr lang="en-US" sz="4400" b="0" strike="noStrike" spc="-1">
                <a:solidFill>
                  <a:srgbClr val="1292DE"/>
                </a:solidFill>
                <a:latin typeface="Maven Pro Medium"/>
              </a:rPr>
              <a:t>Control Groups(cgroups)</a:t>
            </a:r>
            <a:endParaRPr lang="en-US" sz="4400" b="0" strike="noStrike" spc="-1">
              <a:solidFill>
                <a:srgbClr val="000000"/>
              </a:solidFill>
              <a:latin typeface="Calibri"/>
            </a:endParaRPr>
          </a:p>
        </p:txBody>
      </p:sp>
      <p:sp>
        <p:nvSpPr>
          <p:cNvPr id="260" name="TextBox 2"/>
          <p:cNvSpPr/>
          <p:nvPr/>
        </p:nvSpPr>
        <p:spPr>
          <a:xfrm>
            <a:off x="707400" y="825840"/>
            <a:ext cx="7728840" cy="39265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IN" sz="1400" b="0" strike="noStrike" spc="-1">
                <a:solidFill>
                  <a:srgbClr val="000000"/>
                </a:solidFill>
                <a:latin typeface="Maven Pro Regular"/>
              </a:rPr>
              <a:t>A control group (cgroup) is a Linux kernel feature that limits, accounts for, and isolates the resource usage (CPU, memory, disk I/O, network, and so on) of a collection of processes. Namespaces are a feature of the</a:t>
            </a:r>
            <a:endParaRPr lang="en-US" sz="1400" b="0" strike="noStrike" spc="-1">
              <a:latin typeface="Arial"/>
            </a:endParaRPr>
          </a:p>
          <a:p>
            <a:pPr>
              <a:lnSpc>
                <a:spcPct val="100000"/>
              </a:lnSpc>
            </a:pPr>
            <a:endParaRPr lang="en-US" sz="1400" b="0" strike="noStrike" spc="-1">
              <a:latin typeface="Arial"/>
            </a:endParaRPr>
          </a:p>
          <a:p>
            <a:pPr>
              <a:lnSpc>
                <a:spcPct val="100000"/>
              </a:lnSpc>
            </a:pPr>
            <a:r>
              <a:rPr lang="en-IN" sz="1400" b="1" strike="noStrike" spc="-1">
                <a:solidFill>
                  <a:srgbClr val="000000"/>
                </a:solidFill>
                <a:latin typeface="Maven Pro Regular"/>
              </a:rPr>
              <a:t>Features</a:t>
            </a:r>
            <a:endParaRPr lang="en-US" sz="1400" b="0" strike="noStrike" spc="-1">
              <a:latin typeface="Arial"/>
            </a:endParaRPr>
          </a:p>
          <a:p>
            <a:pPr marL="285840" indent="-285840">
              <a:lnSpc>
                <a:spcPct val="100000"/>
              </a:lnSpc>
              <a:buClr>
                <a:srgbClr val="000000"/>
              </a:buClr>
              <a:buFont typeface="Arial"/>
              <a:buChar char="•"/>
            </a:pPr>
            <a:r>
              <a:rPr lang="en-IN" sz="1400" b="0" strike="noStrike" spc="-1">
                <a:solidFill>
                  <a:srgbClr val="000000"/>
                </a:solidFill>
                <a:latin typeface="Maven Pro Regular"/>
              </a:rPr>
              <a:t>Resource limits – You can configure a cgroup to limit how much of a particular resource (memory or CPU, for example) a process can use.</a:t>
            </a:r>
            <a:endParaRPr lang="en-US" sz="1400" b="0" strike="noStrike" spc="-1">
              <a:latin typeface="Arial"/>
            </a:endParaRPr>
          </a:p>
          <a:p>
            <a:pPr marL="285840" indent="-285840">
              <a:lnSpc>
                <a:spcPct val="100000"/>
              </a:lnSpc>
              <a:buClr>
                <a:srgbClr val="000000"/>
              </a:buClr>
              <a:buFont typeface="Arial"/>
              <a:buChar char="•"/>
            </a:pPr>
            <a:r>
              <a:rPr lang="en-IN" sz="1400" b="0" strike="noStrike" spc="-1">
                <a:solidFill>
                  <a:srgbClr val="000000"/>
                </a:solidFill>
                <a:latin typeface="Maven Pro Regular"/>
              </a:rPr>
              <a:t>Prioritization – You can control how much of a resource (CPU, disk, or network) a process can use compared to processes in another cgroup when there is resource contention.</a:t>
            </a:r>
            <a:endParaRPr lang="en-US" sz="1400" b="0" strike="noStrike" spc="-1">
              <a:latin typeface="Arial"/>
            </a:endParaRPr>
          </a:p>
          <a:p>
            <a:pPr marL="285840" indent="-285840">
              <a:lnSpc>
                <a:spcPct val="100000"/>
              </a:lnSpc>
              <a:buClr>
                <a:srgbClr val="000000"/>
              </a:buClr>
              <a:buFont typeface="Arial"/>
              <a:buChar char="•"/>
            </a:pPr>
            <a:r>
              <a:rPr lang="en-IN" sz="1400" b="0" strike="noStrike" spc="-1">
                <a:solidFill>
                  <a:srgbClr val="000000"/>
                </a:solidFill>
                <a:latin typeface="Maven Pro Regular"/>
              </a:rPr>
              <a:t>Accounting – Resource limits are monitored and reported at the cgroup level.</a:t>
            </a:r>
            <a:endParaRPr lang="en-US" sz="1400" b="0" strike="noStrike" spc="-1">
              <a:latin typeface="Arial"/>
            </a:endParaRPr>
          </a:p>
          <a:p>
            <a:pPr marL="285840" indent="-285840">
              <a:lnSpc>
                <a:spcPct val="100000"/>
              </a:lnSpc>
              <a:buClr>
                <a:srgbClr val="000000"/>
              </a:buClr>
              <a:buFont typeface="Arial"/>
              <a:buChar char="•"/>
            </a:pPr>
            <a:r>
              <a:rPr lang="en-IN" sz="1400" b="0" strike="noStrike" spc="-1">
                <a:solidFill>
                  <a:srgbClr val="000000"/>
                </a:solidFill>
                <a:latin typeface="Maven Pro Regular"/>
              </a:rPr>
              <a:t>Control – You can change the status (frozen, stopped, or restarted) of all processes in a cgroup with a single command.</a:t>
            </a:r>
            <a:endParaRPr lang="en-US" sz="1400" b="0" strike="noStrike" spc="-1">
              <a:latin typeface="Arial"/>
            </a:endParaRPr>
          </a:p>
          <a:p>
            <a:pPr>
              <a:lnSpc>
                <a:spcPct val="100000"/>
              </a:lnSpc>
            </a:pPr>
            <a:endParaRPr lang="en-US" sz="1400" b="0" strike="noStrike" spc="-1">
              <a:latin typeface="Arial"/>
            </a:endParaRPr>
          </a:p>
          <a:p>
            <a:pPr>
              <a:lnSpc>
                <a:spcPct val="100000"/>
              </a:lnSpc>
            </a:pPr>
            <a:r>
              <a:rPr lang="en-IN" sz="1400" b="0" strike="noStrike" spc="-1">
                <a:solidFill>
                  <a:srgbClr val="000000"/>
                </a:solidFill>
                <a:latin typeface="Maven Pro Regular"/>
              </a:rPr>
              <a:t>Cgroups are a key component of containers because there are often multiple processes running in a container that you need to control together. In a Kubernetes environment, cgroups can be used to implement </a:t>
            </a:r>
            <a:r>
              <a:rPr lang="en-IN" sz="1400" b="0" u="sng" strike="noStrike" spc="-1">
                <a:solidFill>
                  <a:srgbClr val="000000"/>
                </a:solidFill>
                <a:uFillTx/>
                <a:latin typeface="Maven Pro Regular"/>
                <a:hlinkClick r:id="rId4"/>
              </a:rPr>
              <a:t>resource requests and limits</a:t>
            </a:r>
            <a:r>
              <a:rPr lang="en-IN" sz="1400" b="0" strike="noStrike" spc="-1">
                <a:solidFill>
                  <a:srgbClr val="000000"/>
                </a:solidFill>
                <a:latin typeface="Maven Pro Regular"/>
              </a:rPr>
              <a:t> and corresponding QoS classes at the pod level.</a:t>
            </a:r>
            <a:endParaRPr lang="en-US" sz="14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rotWithShape="0">
          <a:blip r:embed="rId3"/>
          <a:stretch/>
        </a:blipFill>
        <a:effectLst/>
      </p:bgPr>
    </p:bg>
    <p:spTree>
      <p:nvGrpSpPr>
        <p:cNvPr id="1" name=""/>
        <p:cNvGrpSpPr/>
        <p:nvPr/>
      </p:nvGrpSpPr>
      <p:grpSpPr>
        <a:xfrm>
          <a:off x="0" y="0"/>
          <a:ext cx="0" cy="0"/>
          <a:chOff x="0" y="0"/>
          <a:chExt cx="0" cy="0"/>
        </a:xfrm>
      </p:grpSpPr>
      <p:sp>
        <p:nvSpPr>
          <p:cNvPr id="261" name="PlaceHolder 1"/>
          <p:cNvSpPr>
            <a:spLocks noGrp="1"/>
          </p:cNvSpPr>
          <p:nvPr>
            <p:ph type="title"/>
          </p:nvPr>
        </p:nvSpPr>
        <p:spPr>
          <a:xfrm>
            <a:off x="457200" y="-91800"/>
            <a:ext cx="8229240" cy="856800"/>
          </a:xfrm>
          <a:prstGeom prst="rect">
            <a:avLst/>
          </a:prstGeom>
          <a:noFill/>
          <a:ln w="0">
            <a:noFill/>
          </a:ln>
        </p:spPr>
        <p:txBody>
          <a:bodyPr anchor="ctr">
            <a:normAutofit/>
          </a:bodyPr>
          <a:lstStyle/>
          <a:p>
            <a:pPr algn="ctr">
              <a:lnSpc>
                <a:spcPct val="100000"/>
              </a:lnSpc>
            </a:pPr>
            <a:r>
              <a:rPr lang="en-US" sz="4400" b="0" strike="noStrike" spc="-1">
                <a:solidFill>
                  <a:srgbClr val="1292DE"/>
                </a:solidFill>
                <a:latin typeface="Maven Pro Medium"/>
              </a:rPr>
              <a:t>Docker Volumes</a:t>
            </a:r>
            <a:endParaRPr lang="en-US" sz="4400" b="0" strike="noStrike" spc="-1">
              <a:solidFill>
                <a:srgbClr val="000000"/>
              </a:solidFill>
              <a:latin typeface="Calibri"/>
            </a:endParaRPr>
          </a:p>
        </p:txBody>
      </p:sp>
      <p:pic>
        <p:nvPicPr>
          <p:cNvPr id="262" name="Picture 2" descr="volumes on the Docker host"/>
          <p:cNvPicPr/>
          <p:nvPr/>
        </p:nvPicPr>
        <p:blipFill>
          <a:blip r:embed="rId4"/>
          <a:stretch/>
        </p:blipFill>
        <p:spPr>
          <a:xfrm>
            <a:off x="5792400" y="765720"/>
            <a:ext cx="3187440" cy="1618920"/>
          </a:xfrm>
          <a:prstGeom prst="rect">
            <a:avLst/>
          </a:prstGeom>
          <a:ln w="0">
            <a:noFill/>
          </a:ln>
        </p:spPr>
      </p:pic>
      <p:sp>
        <p:nvSpPr>
          <p:cNvPr id="263" name="TextBox 5"/>
          <p:cNvSpPr/>
          <p:nvPr/>
        </p:nvSpPr>
        <p:spPr>
          <a:xfrm>
            <a:off x="163800" y="639000"/>
            <a:ext cx="5628240" cy="15822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285840" indent="-285840">
              <a:lnSpc>
                <a:spcPct val="100000"/>
              </a:lnSpc>
              <a:buClr>
                <a:srgbClr val="000000"/>
              </a:buClr>
              <a:buFont typeface="Arial"/>
              <a:buChar char="•"/>
            </a:pPr>
            <a:r>
              <a:rPr lang="en-IN" sz="1400" b="0" strike="noStrike" spc="-1">
                <a:solidFill>
                  <a:srgbClr val="000000"/>
                </a:solidFill>
                <a:latin typeface="Maven Pro Regular"/>
              </a:rPr>
              <a:t>Containers run applications in an isolated environment.</a:t>
            </a:r>
            <a:endParaRPr lang="en-US" sz="1400" b="0" strike="noStrike" spc="-1">
              <a:latin typeface="Arial"/>
            </a:endParaRPr>
          </a:p>
          <a:p>
            <a:pPr marL="285840" indent="-285840">
              <a:lnSpc>
                <a:spcPct val="100000"/>
              </a:lnSpc>
              <a:buClr>
                <a:srgbClr val="000000"/>
              </a:buClr>
              <a:buFont typeface="Arial"/>
              <a:buChar char="•"/>
            </a:pPr>
            <a:r>
              <a:rPr lang="en-IN" sz="1400" b="0" strike="noStrike" spc="-1">
                <a:solidFill>
                  <a:srgbClr val="000000"/>
                </a:solidFill>
                <a:latin typeface="Maven Pro Regular"/>
              </a:rPr>
              <a:t>By default, all the changes inside the container are lost when the container stops. </a:t>
            </a:r>
            <a:endParaRPr lang="en-US" sz="1400" b="0" strike="noStrike" spc="-1">
              <a:latin typeface="Arial"/>
            </a:endParaRPr>
          </a:p>
          <a:p>
            <a:pPr marL="285840" indent="-285840">
              <a:lnSpc>
                <a:spcPct val="100000"/>
              </a:lnSpc>
              <a:buClr>
                <a:srgbClr val="000000"/>
              </a:buClr>
              <a:buFont typeface="Arial"/>
              <a:buChar char="•"/>
            </a:pPr>
            <a:r>
              <a:rPr lang="en-IN" sz="1400" b="0" strike="noStrike" spc="-1">
                <a:solidFill>
                  <a:srgbClr val="000000"/>
                </a:solidFill>
                <a:latin typeface="Maven Pro Regular"/>
              </a:rPr>
              <a:t>If we want to keep data between runs, Docker volumes and bind mounts can help </a:t>
            </a:r>
            <a:endParaRPr lang="en-US" sz="1400" b="0" strike="noStrike" spc="-1">
              <a:latin typeface="Arial"/>
            </a:endParaRPr>
          </a:p>
          <a:p>
            <a:pPr marL="285840" indent="-285840">
              <a:lnSpc>
                <a:spcPct val="100000"/>
              </a:lnSpc>
              <a:buClr>
                <a:srgbClr val="000000"/>
              </a:buClr>
              <a:buFont typeface="Arial"/>
              <a:buChar char="•"/>
            </a:pPr>
            <a:r>
              <a:rPr lang="en-IN" sz="1400" b="0" strike="noStrike" spc="-1">
                <a:solidFill>
                  <a:srgbClr val="000000"/>
                </a:solidFill>
                <a:latin typeface="Maven Pro Regular"/>
              </a:rPr>
              <a:t>Volumes are the preferred mechanism for persisting data generated by and used by Docker containers. </a:t>
            </a:r>
            <a:endParaRPr lang="en-US" sz="1400" b="0" strike="noStrike" spc="-1">
              <a:latin typeface="Arial"/>
            </a:endParaRPr>
          </a:p>
        </p:txBody>
      </p:sp>
      <p:sp>
        <p:nvSpPr>
          <p:cNvPr id="264" name="TextBox 4"/>
          <p:cNvSpPr/>
          <p:nvPr/>
        </p:nvSpPr>
        <p:spPr>
          <a:xfrm>
            <a:off x="163800" y="2511360"/>
            <a:ext cx="8324280" cy="2221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IN" sz="1400" b="1" strike="noStrike" spc="-1">
                <a:solidFill>
                  <a:srgbClr val="000000"/>
                </a:solidFill>
                <a:latin typeface="Maven Pro Regular"/>
              </a:rPr>
              <a:t>Advantages</a:t>
            </a:r>
            <a:endParaRPr lang="en-US" sz="1400" b="0" strike="noStrike" spc="-1">
              <a:latin typeface="Arial"/>
            </a:endParaRPr>
          </a:p>
          <a:p>
            <a:pPr marL="285840" indent="-285840">
              <a:lnSpc>
                <a:spcPct val="100000"/>
              </a:lnSpc>
              <a:buClr>
                <a:srgbClr val="000000"/>
              </a:buClr>
              <a:buFont typeface="Arial"/>
              <a:buChar char="•"/>
            </a:pPr>
            <a:r>
              <a:rPr lang="en-IN" sz="1400" b="0" strike="noStrike" spc="-1">
                <a:solidFill>
                  <a:srgbClr val="000000"/>
                </a:solidFill>
                <a:latin typeface="Maven Pro Regular"/>
              </a:rPr>
              <a:t>Volumes are easier to back up or migrate than bind mounts.</a:t>
            </a:r>
            <a:endParaRPr lang="en-US" sz="1400" b="0" strike="noStrike" spc="-1">
              <a:latin typeface="Arial"/>
            </a:endParaRPr>
          </a:p>
          <a:p>
            <a:pPr marL="285840" indent="-285840">
              <a:lnSpc>
                <a:spcPct val="100000"/>
              </a:lnSpc>
              <a:buClr>
                <a:srgbClr val="000000"/>
              </a:buClr>
              <a:buFont typeface="Arial"/>
              <a:buChar char="•"/>
            </a:pPr>
            <a:r>
              <a:rPr lang="en-IN" sz="1400" b="0" strike="noStrike" spc="-1">
                <a:solidFill>
                  <a:srgbClr val="000000"/>
                </a:solidFill>
                <a:latin typeface="Maven Pro Regular"/>
              </a:rPr>
              <a:t>You can manage volumes using Docker CLI commands or the Docker API.</a:t>
            </a:r>
            <a:endParaRPr lang="en-US" sz="1400" b="0" strike="noStrike" spc="-1">
              <a:latin typeface="Arial"/>
            </a:endParaRPr>
          </a:p>
          <a:p>
            <a:pPr marL="285840" indent="-285840">
              <a:lnSpc>
                <a:spcPct val="100000"/>
              </a:lnSpc>
              <a:buClr>
                <a:srgbClr val="000000"/>
              </a:buClr>
              <a:buFont typeface="Arial"/>
              <a:buChar char="•"/>
            </a:pPr>
            <a:r>
              <a:rPr lang="en-IN" sz="1400" b="0" strike="noStrike" spc="-1">
                <a:solidFill>
                  <a:srgbClr val="000000"/>
                </a:solidFill>
                <a:latin typeface="Maven Pro Regular"/>
              </a:rPr>
              <a:t>Volumes work on both Linux and Windows containers.</a:t>
            </a:r>
            <a:endParaRPr lang="en-US" sz="1400" b="0" strike="noStrike" spc="-1">
              <a:latin typeface="Arial"/>
            </a:endParaRPr>
          </a:p>
          <a:p>
            <a:pPr marL="285840" indent="-285840">
              <a:lnSpc>
                <a:spcPct val="100000"/>
              </a:lnSpc>
              <a:buClr>
                <a:srgbClr val="000000"/>
              </a:buClr>
              <a:buFont typeface="Arial"/>
              <a:buChar char="•"/>
            </a:pPr>
            <a:r>
              <a:rPr lang="en-IN" sz="1400" b="0" strike="noStrike" spc="-1">
                <a:solidFill>
                  <a:srgbClr val="000000"/>
                </a:solidFill>
                <a:latin typeface="Maven Pro Regular"/>
              </a:rPr>
              <a:t>Volumes can be more safely shared among multiple containers.</a:t>
            </a:r>
            <a:endParaRPr lang="en-US" sz="1400" b="0" strike="noStrike" spc="-1">
              <a:latin typeface="Arial"/>
            </a:endParaRPr>
          </a:p>
          <a:p>
            <a:pPr marL="285840" indent="-285840">
              <a:lnSpc>
                <a:spcPct val="100000"/>
              </a:lnSpc>
              <a:buClr>
                <a:srgbClr val="000000"/>
              </a:buClr>
              <a:buFont typeface="Arial"/>
              <a:buChar char="•"/>
            </a:pPr>
            <a:r>
              <a:rPr lang="en-IN" sz="1400" b="0" strike="noStrike" spc="-1">
                <a:solidFill>
                  <a:srgbClr val="000000"/>
                </a:solidFill>
                <a:latin typeface="Maven Pro Regular"/>
              </a:rPr>
              <a:t>Volume drivers let you store volumes on remote hosts or cloud providers, to encrypt the contents of volumes, or to add other functionality.</a:t>
            </a:r>
            <a:endParaRPr lang="en-US" sz="1400" b="0" strike="noStrike" spc="-1">
              <a:latin typeface="Arial"/>
            </a:endParaRPr>
          </a:p>
          <a:p>
            <a:pPr marL="285840" indent="-285840">
              <a:lnSpc>
                <a:spcPct val="100000"/>
              </a:lnSpc>
              <a:buClr>
                <a:srgbClr val="000000"/>
              </a:buClr>
              <a:buFont typeface="Arial"/>
              <a:buChar char="•"/>
            </a:pPr>
            <a:r>
              <a:rPr lang="en-IN" sz="1400" b="0" strike="noStrike" spc="-1">
                <a:solidFill>
                  <a:srgbClr val="000000"/>
                </a:solidFill>
                <a:latin typeface="Maven Pro Regular"/>
              </a:rPr>
              <a:t>New volumes can have their content pre-populated by a container.</a:t>
            </a:r>
            <a:endParaRPr lang="en-US" sz="1400" b="0" strike="noStrike" spc="-1">
              <a:latin typeface="Arial"/>
            </a:endParaRPr>
          </a:p>
          <a:p>
            <a:pPr marL="285840" indent="-285840">
              <a:lnSpc>
                <a:spcPct val="100000"/>
              </a:lnSpc>
              <a:buClr>
                <a:srgbClr val="000000"/>
              </a:buClr>
              <a:buFont typeface="Arial"/>
              <a:buChar char="•"/>
            </a:pPr>
            <a:r>
              <a:rPr lang="en-IN" sz="1400" b="0" strike="noStrike" spc="-1">
                <a:solidFill>
                  <a:srgbClr val="000000"/>
                </a:solidFill>
                <a:latin typeface="Maven Pro Regular"/>
              </a:rPr>
              <a:t>Volumes on Docker Desktop have much higher performance than bind mounts from Mac and Windows hosts.</a:t>
            </a:r>
            <a:endParaRPr lang="en-US" sz="14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rotWithShape="0">
          <a:blip r:embed="rId3"/>
          <a:stretch/>
        </a:blipFill>
        <a:effectLst/>
      </p:bgPr>
    </p:bg>
    <p:spTree>
      <p:nvGrpSpPr>
        <p:cNvPr id="1" name=""/>
        <p:cNvGrpSpPr/>
        <p:nvPr/>
      </p:nvGrpSpPr>
      <p:grpSpPr>
        <a:xfrm>
          <a:off x="0" y="0"/>
          <a:ext cx="0" cy="0"/>
          <a:chOff x="0" y="0"/>
          <a:chExt cx="0" cy="0"/>
        </a:xfrm>
      </p:grpSpPr>
      <p:sp>
        <p:nvSpPr>
          <p:cNvPr id="265" name="PlaceHolder 1"/>
          <p:cNvSpPr>
            <a:spLocks noGrp="1"/>
          </p:cNvSpPr>
          <p:nvPr>
            <p:ph type="title"/>
          </p:nvPr>
        </p:nvSpPr>
        <p:spPr>
          <a:xfrm>
            <a:off x="457200" y="-91800"/>
            <a:ext cx="8229240" cy="856800"/>
          </a:xfrm>
          <a:prstGeom prst="rect">
            <a:avLst/>
          </a:prstGeom>
          <a:noFill/>
          <a:ln w="0">
            <a:noFill/>
          </a:ln>
        </p:spPr>
        <p:txBody>
          <a:bodyPr anchor="ctr">
            <a:normAutofit/>
          </a:bodyPr>
          <a:lstStyle/>
          <a:p>
            <a:pPr algn="ctr">
              <a:lnSpc>
                <a:spcPct val="100000"/>
              </a:lnSpc>
            </a:pPr>
            <a:r>
              <a:rPr lang="en-US" sz="4400" b="0" strike="noStrike" spc="-1">
                <a:solidFill>
                  <a:srgbClr val="1292DE"/>
                </a:solidFill>
                <a:latin typeface="Maven Pro Medium"/>
              </a:rPr>
              <a:t>Docker Volumes - Contd</a:t>
            </a:r>
            <a:endParaRPr lang="en-US" sz="4400" b="0" strike="noStrike" spc="-1">
              <a:solidFill>
                <a:srgbClr val="000000"/>
              </a:solidFill>
              <a:latin typeface="Calibri"/>
            </a:endParaRPr>
          </a:p>
        </p:txBody>
      </p:sp>
      <p:sp>
        <p:nvSpPr>
          <p:cNvPr id="266" name="TextBox 5"/>
          <p:cNvSpPr/>
          <p:nvPr/>
        </p:nvSpPr>
        <p:spPr>
          <a:xfrm>
            <a:off x="163800" y="639000"/>
            <a:ext cx="8522640" cy="43527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IN" sz="1400" b="1" strike="noStrike" spc="-1">
                <a:solidFill>
                  <a:srgbClr val="000000"/>
                </a:solidFill>
                <a:latin typeface="Maven Pro Regular"/>
              </a:rPr>
              <a:t>Bind Mounts vs Docker Volumes</a:t>
            </a:r>
            <a:endParaRPr lang="en-US" sz="1400" b="0" strike="noStrike" spc="-1">
              <a:latin typeface="Arial"/>
            </a:endParaRPr>
          </a:p>
          <a:p>
            <a:pPr>
              <a:lnSpc>
                <a:spcPct val="100000"/>
              </a:lnSpc>
            </a:pPr>
            <a:endParaRPr lang="en-US" sz="1400" b="0" strike="noStrike" spc="-1">
              <a:latin typeface="Arial"/>
            </a:endParaRPr>
          </a:p>
          <a:p>
            <a:pPr>
              <a:lnSpc>
                <a:spcPct val="100000"/>
              </a:lnSpc>
            </a:pPr>
            <a:r>
              <a:rPr lang="en-IN" sz="1400" b="1" strike="noStrike" spc="-1">
                <a:solidFill>
                  <a:srgbClr val="000000"/>
                </a:solidFill>
                <a:latin typeface="Maven Pro Regular"/>
              </a:rPr>
              <a:t>Bind Mounts</a:t>
            </a:r>
            <a:endParaRPr lang="en-US" sz="1400" b="0" strike="noStrike" spc="-1">
              <a:latin typeface="Arial"/>
            </a:endParaRPr>
          </a:p>
          <a:p>
            <a:pPr marL="285840" indent="-285840">
              <a:lnSpc>
                <a:spcPct val="100000"/>
              </a:lnSpc>
              <a:buClr>
                <a:srgbClr val="000000"/>
              </a:buClr>
              <a:buFont typeface="Arial"/>
              <a:buChar char="•"/>
            </a:pPr>
            <a:r>
              <a:rPr lang="en-IN" sz="1400" b="0" strike="noStrike" spc="-1">
                <a:solidFill>
                  <a:srgbClr val="000000"/>
                </a:solidFill>
                <a:latin typeface="Maven Pro Regular"/>
              </a:rPr>
              <a:t>A Docker </a:t>
            </a:r>
            <a:r>
              <a:rPr lang="en-IN" sz="1400" b="0" u="sng" strike="noStrike" spc="-1">
                <a:solidFill>
                  <a:srgbClr val="000000"/>
                </a:solidFill>
                <a:uFillTx/>
                <a:latin typeface="Maven Pro Regular"/>
                <a:hlinkClick r:id="rId4"/>
              </a:rPr>
              <a:t>bind mount</a:t>
            </a:r>
            <a:r>
              <a:rPr lang="en-IN" sz="1400" b="0" strike="noStrike" spc="-1">
                <a:solidFill>
                  <a:srgbClr val="000000"/>
                </a:solidFill>
                <a:latin typeface="Maven Pro Regular"/>
              </a:rPr>
              <a:t> is a high-performance connection from the container to a directory on the host machine. It allows the host to share its own file system with the container, which can be made read-only or read-write.</a:t>
            </a:r>
            <a:endParaRPr lang="en-US" sz="1400" b="0" strike="noStrike" spc="-1">
              <a:latin typeface="Arial"/>
            </a:endParaRPr>
          </a:p>
          <a:p>
            <a:pPr marL="285840" indent="-285840">
              <a:lnSpc>
                <a:spcPct val="100000"/>
              </a:lnSpc>
              <a:buClr>
                <a:srgbClr val="000000"/>
              </a:buClr>
              <a:buFont typeface="Arial"/>
              <a:buChar char="•"/>
            </a:pPr>
            <a:r>
              <a:rPr lang="en-IN" sz="1400" b="0" strike="noStrike" spc="-1">
                <a:solidFill>
                  <a:srgbClr val="000000"/>
                </a:solidFill>
                <a:latin typeface="Maven Pro Regular"/>
              </a:rPr>
              <a:t>This allows us to use a container to run tools that we don't want to install on our host, and yet still work with our host's files</a:t>
            </a:r>
            <a:endParaRPr lang="en-US" sz="1400" b="0" strike="noStrike" spc="-1">
              <a:latin typeface="Arial"/>
            </a:endParaRPr>
          </a:p>
          <a:p>
            <a:pPr>
              <a:lnSpc>
                <a:spcPct val="100000"/>
              </a:lnSpc>
            </a:pPr>
            <a:endParaRPr lang="en-US" sz="1400" b="0" strike="noStrike" spc="-1">
              <a:latin typeface="Arial"/>
            </a:endParaRPr>
          </a:p>
          <a:p>
            <a:pPr>
              <a:lnSpc>
                <a:spcPct val="100000"/>
              </a:lnSpc>
            </a:pPr>
            <a:r>
              <a:rPr lang="en-IN" sz="1400" b="1" strike="noStrike" spc="-1">
                <a:solidFill>
                  <a:srgbClr val="000000"/>
                </a:solidFill>
                <a:latin typeface="Maven Pro Regular"/>
              </a:rPr>
              <a:t>Docker Volumes</a:t>
            </a:r>
            <a:endParaRPr lang="en-US" sz="1400" b="0" strike="noStrike" spc="-1">
              <a:latin typeface="Arial"/>
            </a:endParaRPr>
          </a:p>
          <a:p>
            <a:pPr marL="285840" indent="-285840">
              <a:lnSpc>
                <a:spcPct val="100000"/>
              </a:lnSpc>
              <a:buClr>
                <a:srgbClr val="000000"/>
              </a:buClr>
              <a:buFont typeface="Arial"/>
              <a:buChar char="•"/>
            </a:pPr>
            <a:r>
              <a:rPr lang="en-IN" sz="1400" b="0" strike="noStrike" spc="-1">
                <a:solidFill>
                  <a:srgbClr val="000000"/>
                </a:solidFill>
                <a:latin typeface="Maven Pro Regular"/>
              </a:rPr>
              <a:t>A bind mount uses the host file system, but </a:t>
            </a:r>
            <a:r>
              <a:rPr lang="en-IN" sz="1400" b="0" u="sng" strike="noStrike" spc="-1">
                <a:solidFill>
                  <a:srgbClr val="000000"/>
                </a:solidFill>
                <a:uFillTx/>
                <a:latin typeface="Maven Pro Regular"/>
                <a:hlinkClick r:id="rId5"/>
              </a:rPr>
              <a:t>Docker volumes</a:t>
            </a:r>
            <a:r>
              <a:rPr lang="en-IN" sz="1400" b="0" strike="noStrike" spc="-1">
                <a:solidFill>
                  <a:srgbClr val="000000"/>
                </a:solidFill>
                <a:latin typeface="Maven Pro Regular"/>
              </a:rPr>
              <a:t> are native to Docker. </a:t>
            </a:r>
            <a:endParaRPr lang="en-US" sz="1400" b="0" strike="noStrike" spc="-1">
              <a:latin typeface="Arial"/>
            </a:endParaRPr>
          </a:p>
          <a:p>
            <a:pPr marL="285840" indent="-285840">
              <a:lnSpc>
                <a:spcPct val="100000"/>
              </a:lnSpc>
              <a:buClr>
                <a:srgbClr val="000000"/>
              </a:buClr>
              <a:buFont typeface="Arial"/>
              <a:buChar char="•"/>
            </a:pPr>
            <a:r>
              <a:rPr lang="en-IN" sz="1400" b="0" strike="noStrike" spc="-1">
                <a:solidFill>
                  <a:srgbClr val="000000"/>
                </a:solidFill>
                <a:latin typeface="Maven Pro Regular"/>
              </a:rPr>
              <a:t>The data is kept somewhere on storage attached to the host – often the local filesystem. </a:t>
            </a:r>
            <a:endParaRPr lang="en-US" sz="1400" b="0" strike="noStrike" spc="-1">
              <a:latin typeface="Arial"/>
            </a:endParaRPr>
          </a:p>
          <a:p>
            <a:pPr marL="285840" indent="-285840">
              <a:lnSpc>
                <a:spcPct val="100000"/>
              </a:lnSpc>
              <a:buClr>
                <a:srgbClr val="000000"/>
              </a:buClr>
              <a:buFont typeface="Arial"/>
              <a:buChar char="•"/>
            </a:pPr>
            <a:r>
              <a:rPr lang="en-IN" sz="1400" b="0" strike="noStrike" spc="-1">
                <a:solidFill>
                  <a:srgbClr val="000000"/>
                </a:solidFill>
                <a:latin typeface="Maven Pro Regular"/>
              </a:rPr>
              <a:t>The volume itself has a lifecycle that's longer than the container's, allowing it to persist until no longer needed. </a:t>
            </a:r>
            <a:endParaRPr lang="en-US" sz="1400" b="0" strike="noStrike" spc="-1">
              <a:latin typeface="Arial"/>
            </a:endParaRPr>
          </a:p>
          <a:p>
            <a:pPr marL="285840" indent="-285840">
              <a:lnSpc>
                <a:spcPct val="100000"/>
              </a:lnSpc>
              <a:buClr>
                <a:srgbClr val="000000"/>
              </a:buClr>
              <a:buFont typeface="Arial"/>
              <a:buChar char="•"/>
            </a:pPr>
            <a:r>
              <a:rPr lang="en-IN" sz="1400" b="0" strike="noStrike" spc="-1">
                <a:solidFill>
                  <a:srgbClr val="000000"/>
                </a:solidFill>
                <a:latin typeface="Maven Pro Regular"/>
              </a:rPr>
              <a:t>Volumes can be shared between containers</a:t>
            </a:r>
            <a:endParaRPr lang="en-US" sz="1400" b="0" strike="noStrike" spc="-1">
              <a:latin typeface="Arial"/>
            </a:endParaRPr>
          </a:p>
          <a:p>
            <a:pPr marL="285840" indent="-285840">
              <a:lnSpc>
                <a:spcPct val="100000"/>
              </a:lnSpc>
              <a:buClr>
                <a:srgbClr val="000000"/>
              </a:buClr>
              <a:buFont typeface="Arial"/>
              <a:buChar char="•"/>
            </a:pPr>
            <a:r>
              <a:rPr lang="en-IN" sz="1400" b="0" strike="noStrike" spc="-1">
                <a:solidFill>
                  <a:srgbClr val="000000"/>
                </a:solidFill>
                <a:latin typeface="Maven Pro Regular"/>
              </a:rPr>
              <a:t>Types – </a:t>
            </a:r>
            <a:endParaRPr lang="en-US" sz="1400" b="0" strike="noStrike" spc="-1">
              <a:latin typeface="Arial"/>
            </a:endParaRPr>
          </a:p>
          <a:p>
            <a:pPr marL="743040" lvl="1" indent="-285840">
              <a:lnSpc>
                <a:spcPct val="100000"/>
              </a:lnSpc>
              <a:buClr>
                <a:srgbClr val="000000"/>
              </a:buClr>
              <a:buFont typeface="Arial"/>
              <a:buChar char="•"/>
            </a:pPr>
            <a:r>
              <a:rPr lang="en-IN" sz="1400" b="0" strike="noStrike" spc="-1">
                <a:solidFill>
                  <a:srgbClr val="000000"/>
                </a:solidFill>
                <a:latin typeface="Maven Pro Regular"/>
              </a:rPr>
              <a:t>Host Volumes</a:t>
            </a:r>
            <a:endParaRPr lang="en-US" sz="1400" b="0" strike="noStrike" spc="-1">
              <a:latin typeface="Arial"/>
            </a:endParaRPr>
          </a:p>
          <a:p>
            <a:pPr marL="743040" lvl="1" indent="-285840">
              <a:lnSpc>
                <a:spcPct val="100000"/>
              </a:lnSpc>
              <a:buClr>
                <a:srgbClr val="000000"/>
              </a:buClr>
              <a:buFont typeface="Arial"/>
              <a:buChar char="•"/>
            </a:pPr>
            <a:r>
              <a:rPr lang="en-IN" sz="1400" b="0" strike="noStrike" spc="-1">
                <a:solidFill>
                  <a:srgbClr val="000000"/>
                </a:solidFill>
                <a:latin typeface="Maven Pro Regular"/>
              </a:rPr>
              <a:t>Anonymous Volumes</a:t>
            </a:r>
            <a:endParaRPr lang="en-US" sz="1400" b="0" strike="noStrike" spc="-1">
              <a:latin typeface="Arial"/>
            </a:endParaRPr>
          </a:p>
          <a:p>
            <a:pPr marL="743040" lvl="1" indent="-285840">
              <a:lnSpc>
                <a:spcPct val="100000"/>
              </a:lnSpc>
              <a:buClr>
                <a:srgbClr val="000000"/>
              </a:buClr>
              <a:buFont typeface="Arial"/>
              <a:buChar char="•"/>
            </a:pPr>
            <a:r>
              <a:rPr lang="en-IN" sz="1400" b="0" strike="noStrike" spc="-1">
                <a:solidFill>
                  <a:srgbClr val="000000"/>
                </a:solidFill>
                <a:latin typeface="Maven Pro Regular"/>
              </a:rPr>
              <a:t>Named Volumes</a:t>
            </a:r>
            <a:endParaRPr lang="en-US" sz="1400" b="0" strike="noStrike" spc="-1">
              <a:latin typeface="Arial"/>
            </a:endParaRPr>
          </a:p>
          <a:p>
            <a:pPr>
              <a:lnSpc>
                <a:spcPct val="100000"/>
              </a:lnSpc>
            </a:pPr>
            <a:r>
              <a:rPr lang="en-IN" sz="1400" b="0" strike="noStrike" spc="-1">
                <a:solidFill>
                  <a:srgbClr val="000000"/>
                </a:solidFill>
                <a:latin typeface="Maven Pro Regular"/>
              </a:rPr>
              <a:t> </a:t>
            </a:r>
            <a:endParaRPr lang="en-US" sz="14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rotWithShape="0">
          <a:blip r:embed="rId3"/>
          <a:stretch/>
        </a:blipFill>
        <a:effectLst/>
      </p:bgPr>
    </p:bg>
    <p:spTree>
      <p:nvGrpSpPr>
        <p:cNvPr id="1" name=""/>
        <p:cNvGrpSpPr/>
        <p:nvPr/>
      </p:nvGrpSpPr>
      <p:grpSpPr>
        <a:xfrm>
          <a:off x="0" y="0"/>
          <a:ext cx="0" cy="0"/>
          <a:chOff x="0" y="0"/>
          <a:chExt cx="0" cy="0"/>
        </a:xfrm>
      </p:grpSpPr>
      <p:sp>
        <p:nvSpPr>
          <p:cNvPr id="267" name="PlaceHolder 1"/>
          <p:cNvSpPr>
            <a:spLocks noGrp="1"/>
          </p:cNvSpPr>
          <p:nvPr>
            <p:ph type="title"/>
          </p:nvPr>
        </p:nvSpPr>
        <p:spPr>
          <a:xfrm>
            <a:off x="457200" y="-91800"/>
            <a:ext cx="8229240" cy="856800"/>
          </a:xfrm>
          <a:prstGeom prst="rect">
            <a:avLst/>
          </a:prstGeom>
          <a:noFill/>
          <a:ln w="0">
            <a:noFill/>
          </a:ln>
        </p:spPr>
        <p:txBody>
          <a:bodyPr anchor="ctr">
            <a:normAutofit/>
          </a:bodyPr>
          <a:lstStyle/>
          <a:p>
            <a:pPr algn="ctr">
              <a:lnSpc>
                <a:spcPct val="100000"/>
              </a:lnSpc>
            </a:pPr>
            <a:r>
              <a:rPr lang="en-US" sz="4400" b="0" strike="noStrike" spc="-1">
                <a:solidFill>
                  <a:srgbClr val="1292DE"/>
                </a:solidFill>
                <a:latin typeface="Maven Pro Medium"/>
              </a:rPr>
              <a:t>Docker Networking</a:t>
            </a:r>
            <a:endParaRPr lang="en-US" sz="4400" b="0" strike="noStrike" spc="-1">
              <a:solidFill>
                <a:srgbClr val="000000"/>
              </a:solidFill>
              <a:latin typeface="Calibri"/>
            </a:endParaRPr>
          </a:p>
        </p:txBody>
      </p:sp>
      <p:sp>
        <p:nvSpPr>
          <p:cNvPr id="268" name="TextBox 5"/>
          <p:cNvSpPr/>
          <p:nvPr/>
        </p:nvSpPr>
        <p:spPr>
          <a:xfrm>
            <a:off x="163800" y="639000"/>
            <a:ext cx="8522640" cy="41396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IN" sz="1400" b="0" strike="noStrike" spc="-1">
                <a:solidFill>
                  <a:srgbClr val="000000"/>
                </a:solidFill>
                <a:latin typeface="Maven Pro Regular"/>
              </a:rPr>
              <a:t>Containers run as isolated environments. If so, how do they communicate with outside world? And with each other? Answer is using docker networking concepts. Docker support wide variety of network types. </a:t>
            </a:r>
            <a:endParaRPr lang="en-US" sz="1400" b="0" strike="noStrike" spc="-1">
              <a:latin typeface="Arial"/>
            </a:endParaRPr>
          </a:p>
          <a:p>
            <a:pPr>
              <a:lnSpc>
                <a:spcPct val="100000"/>
              </a:lnSpc>
            </a:pPr>
            <a:endParaRPr lang="en-US" sz="1400" b="0" strike="noStrike" spc="-1">
              <a:latin typeface="Arial"/>
            </a:endParaRPr>
          </a:p>
          <a:p>
            <a:pPr>
              <a:lnSpc>
                <a:spcPct val="100000"/>
              </a:lnSpc>
            </a:pPr>
            <a:r>
              <a:rPr lang="en-IN" sz="1400" b="1" strike="noStrike" spc="-1">
                <a:solidFill>
                  <a:srgbClr val="000000"/>
                </a:solidFill>
                <a:latin typeface="Maven Pro Regular"/>
              </a:rPr>
              <a:t>Docker supported network types</a:t>
            </a:r>
            <a:endParaRPr lang="en-US" sz="1400" b="0" strike="noStrike" spc="-1">
              <a:latin typeface="Arial"/>
            </a:endParaRPr>
          </a:p>
          <a:p>
            <a:pPr marL="285840" indent="-285840">
              <a:lnSpc>
                <a:spcPct val="100000"/>
              </a:lnSpc>
              <a:buClr>
                <a:srgbClr val="000000"/>
              </a:buClr>
              <a:buFont typeface="Arial"/>
              <a:buChar char="•"/>
            </a:pPr>
            <a:r>
              <a:rPr lang="en-IN" sz="1400" b="0" strike="noStrike" spc="-1">
                <a:solidFill>
                  <a:srgbClr val="000000"/>
                </a:solidFill>
                <a:latin typeface="Maven Pro Regular"/>
              </a:rPr>
              <a:t>Docker default networking(docker0) - When Docker is installed, a default bridge network named  docker0 is created. Each new Docker container is automatically attached to this network, unless a custom network is specified. Besides  docker0  , two other networks get created automatically by Docker.  Host and none networks.</a:t>
            </a:r>
            <a:endParaRPr lang="en-US" sz="1400" b="0" strike="noStrike" spc="-1">
              <a:latin typeface="Arial"/>
            </a:endParaRPr>
          </a:p>
          <a:p>
            <a:pPr marL="285840" indent="-285840">
              <a:lnSpc>
                <a:spcPct val="100000"/>
              </a:lnSpc>
              <a:buClr>
                <a:srgbClr val="000000"/>
              </a:buClr>
              <a:buFont typeface="Arial"/>
              <a:buChar char="•"/>
            </a:pPr>
            <a:r>
              <a:rPr lang="en-IN" sz="1400" b="0" strike="noStrike" spc="-1">
                <a:solidFill>
                  <a:srgbClr val="000000"/>
                </a:solidFill>
                <a:latin typeface="Maven Pro Regular"/>
              </a:rPr>
              <a:t>Other network types</a:t>
            </a:r>
            <a:endParaRPr lang="en-US" sz="1400" b="0" strike="noStrike" spc="-1">
              <a:latin typeface="Arial"/>
            </a:endParaRPr>
          </a:p>
          <a:p>
            <a:pPr marL="743040" lvl="1" indent="-285840">
              <a:lnSpc>
                <a:spcPct val="100000"/>
              </a:lnSpc>
              <a:buClr>
                <a:srgbClr val="000000"/>
              </a:buClr>
              <a:buFont typeface="Arial"/>
              <a:buChar char="•"/>
            </a:pPr>
            <a:r>
              <a:rPr lang="en-IN" sz="1400" b="0" strike="noStrike" spc="-1">
                <a:solidFill>
                  <a:srgbClr val="000000"/>
                </a:solidFill>
                <a:latin typeface="Maven Pro Regular"/>
              </a:rPr>
              <a:t>Bridge Networks - Bridge networking is the most common network type. It is limited to containers within a single host running the Docker engine</a:t>
            </a:r>
            <a:endParaRPr lang="en-US" sz="1400" b="0" strike="noStrike" spc="-1">
              <a:latin typeface="Arial"/>
            </a:endParaRPr>
          </a:p>
          <a:p>
            <a:pPr marL="743040" lvl="1" indent="-285840">
              <a:lnSpc>
                <a:spcPct val="100000"/>
              </a:lnSpc>
              <a:buClr>
                <a:srgbClr val="000000"/>
              </a:buClr>
              <a:buFont typeface="Arial"/>
              <a:buChar char="•"/>
            </a:pPr>
            <a:r>
              <a:rPr lang="en-IN" sz="1400" b="0" strike="noStrike" spc="-1">
                <a:solidFill>
                  <a:srgbClr val="000000"/>
                </a:solidFill>
                <a:latin typeface="Maven Pro Regular"/>
              </a:rPr>
              <a:t>Overlay Networks - An overlay network uses software virtualization to create additional layers of network abstraction running on top of a physical network. In Docker, an overlay network driver is used for multi-host network communication</a:t>
            </a:r>
            <a:endParaRPr lang="en-US" sz="1400" b="0" strike="noStrike" spc="-1">
              <a:latin typeface="Arial"/>
            </a:endParaRPr>
          </a:p>
          <a:p>
            <a:pPr marL="743040" lvl="1" indent="-285840">
              <a:lnSpc>
                <a:spcPct val="100000"/>
              </a:lnSpc>
              <a:buClr>
                <a:srgbClr val="000000"/>
              </a:buClr>
              <a:buFont typeface="Arial"/>
              <a:buChar char="•"/>
            </a:pPr>
            <a:r>
              <a:rPr lang="en-IN" sz="1400" b="0" strike="noStrike" spc="-1">
                <a:solidFill>
                  <a:srgbClr val="000000"/>
                </a:solidFill>
                <a:latin typeface="Maven Pro Regular"/>
              </a:rPr>
              <a:t>Macvlan Networks - Macvlan driver is used to connect Docker containers directly to the host network interfaces through layer 2 segmentation. No use of port mapping or network address translation (NAT) is needed and containers can be assigned a public IP address which is accessible from the outside world</a:t>
            </a:r>
            <a:endParaRPr lang="en-US" sz="14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blipFill rotWithShape="0">
          <a:blip r:embed="rId3"/>
          <a:stretch/>
        </a:blipFill>
        <a:effectLst/>
      </p:bgPr>
    </p:bg>
    <p:spTree>
      <p:nvGrpSpPr>
        <p:cNvPr id="1" name=""/>
        <p:cNvGrpSpPr/>
        <p:nvPr/>
      </p:nvGrpSpPr>
      <p:grpSpPr>
        <a:xfrm>
          <a:off x="0" y="0"/>
          <a:ext cx="0" cy="0"/>
          <a:chOff x="0" y="0"/>
          <a:chExt cx="0" cy="0"/>
        </a:xfrm>
      </p:grpSpPr>
      <p:sp>
        <p:nvSpPr>
          <p:cNvPr id="269" name="PlaceHolder 1"/>
          <p:cNvSpPr>
            <a:spLocks noGrp="1"/>
          </p:cNvSpPr>
          <p:nvPr>
            <p:ph type="title"/>
          </p:nvPr>
        </p:nvSpPr>
        <p:spPr>
          <a:xfrm>
            <a:off x="457200" y="-91800"/>
            <a:ext cx="8229240" cy="856800"/>
          </a:xfrm>
          <a:prstGeom prst="rect">
            <a:avLst/>
          </a:prstGeom>
          <a:noFill/>
          <a:ln w="0">
            <a:noFill/>
          </a:ln>
        </p:spPr>
        <p:txBody>
          <a:bodyPr anchor="ctr">
            <a:normAutofit/>
          </a:bodyPr>
          <a:lstStyle/>
          <a:p>
            <a:pPr algn="ctr">
              <a:lnSpc>
                <a:spcPct val="100000"/>
              </a:lnSpc>
            </a:pPr>
            <a:r>
              <a:rPr lang="en-US" sz="4400" b="0" strike="noStrike" spc="-1">
                <a:solidFill>
                  <a:srgbClr val="1292DE"/>
                </a:solidFill>
                <a:latin typeface="Maven Pro Medium"/>
              </a:rPr>
              <a:t>Docker Networking - Contd</a:t>
            </a:r>
            <a:endParaRPr lang="en-US" sz="4400" b="0" strike="noStrike" spc="-1">
              <a:solidFill>
                <a:srgbClr val="000000"/>
              </a:solidFill>
              <a:latin typeface="Calibri"/>
            </a:endParaRPr>
          </a:p>
        </p:txBody>
      </p:sp>
      <p:sp>
        <p:nvSpPr>
          <p:cNvPr id="270" name="TextBox 5"/>
          <p:cNvSpPr/>
          <p:nvPr/>
        </p:nvSpPr>
        <p:spPr>
          <a:xfrm>
            <a:off x="163800" y="639000"/>
            <a:ext cx="8522640" cy="4565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IN" sz="1400" b="1" strike="noStrike" spc="-1">
                <a:solidFill>
                  <a:srgbClr val="000000"/>
                </a:solidFill>
                <a:latin typeface="Maven Pro Regular"/>
              </a:rPr>
              <a:t>Bridge</a:t>
            </a:r>
            <a:endParaRPr lang="en-US" sz="1400" b="0" strike="noStrike" spc="-1">
              <a:latin typeface="Arial"/>
            </a:endParaRPr>
          </a:p>
          <a:p>
            <a:pPr marL="285840" indent="-285840">
              <a:lnSpc>
                <a:spcPct val="100000"/>
              </a:lnSpc>
              <a:buClr>
                <a:srgbClr val="000000"/>
              </a:buClr>
              <a:buFont typeface="Arial"/>
              <a:buChar char="•"/>
            </a:pPr>
            <a:r>
              <a:rPr lang="en-IN" sz="1400" b="0" strike="noStrike" spc="-1">
                <a:solidFill>
                  <a:srgbClr val="000000"/>
                </a:solidFill>
                <a:latin typeface="Maven Pro Regular"/>
              </a:rPr>
              <a:t>Bridge network is provided by default in docker</a:t>
            </a:r>
            <a:endParaRPr lang="en-US" sz="1400" b="0" strike="noStrike" spc="-1">
              <a:latin typeface="Arial"/>
            </a:endParaRPr>
          </a:p>
          <a:p>
            <a:pPr marL="285840" indent="-285840">
              <a:lnSpc>
                <a:spcPct val="100000"/>
              </a:lnSpc>
              <a:buClr>
                <a:srgbClr val="000000"/>
              </a:buClr>
              <a:buFont typeface="Arial"/>
              <a:buChar char="•"/>
            </a:pPr>
            <a:r>
              <a:rPr lang="en-IN" sz="1400" b="0" strike="noStrike" spc="-1">
                <a:solidFill>
                  <a:srgbClr val="000000"/>
                </a:solidFill>
                <a:latin typeface="Maven Pro Regular"/>
              </a:rPr>
              <a:t>Running command “docker network ls” should display all available networks</a:t>
            </a:r>
            <a:endParaRPr lang="en-US" sz="1400" b="0" strike="noStrike" spc="-1">
              <a:latin typeface="Arial"/>
            </a:endParaRPr>
          </a:p>
          <a:p>
            <a:pPr marL="285840" indent="-285840">
              <a:lnSpc>
                <a:spcPct val="100000"/>
              </a:lnSpc>
              <a:buClr>
                <a:srgbClr val="000000"/>
              </a:buClr>
              <a:buFont typeface="Arial"/>
              <a:buChar char="•"/>
            </a:pPr>
            <a:r>
              <a:rPr lang="en-IN" sz="1400" b="0" strike="noStrike" spc="-1">
                <a:solidFill>
                  <a:srgbClr val="000000"/>
                </a:solidFill>
                <a:latin typeface="Maven Pro Regular"/>
              </a:rPr>
              <a:t>Docker run command used to start a container will implicitly add net=bridge during runtime</a:t>
            </a:r>
            <a:endParaRPr lang="en-US" sz="1400" b="0" strike="noStrike" spc="-1">
              <a:latin typeface="Arial"/>
            </a:endParaRPr>
          </a:p>
          <a:p>
            <a:pPr marL="285840" indent="-285840">
              <a:lnSpc>
                <a:spcPct val="100000"/>
              </a:lnSpc>
              <a:buClr>
                <a:srgbClr val="000000"/>
              </a:buClr>
              <a:buFont typeface="Arial"/>
              <a:buChar char="•"/>
            </a:pPr>
            <a:r>
              <a:rPr lang="en-IN" sz="1400" b="0" strike="noStrike" spc="-1">
                <a:solidFill>
                  <a:srgbClr val="000000"/>
                </a:solidFill>
                <a:latin typeface="Maven Pro Regular"/>
              </a:rPr>
              <a:t>This will allow container to communicate with other docker containers</a:t>
            </a:r>
            <a:endParaRPr lang="en-US" sz="1400" b="0" strike="noStrike" spc="-1">
              <a:latin typeface="Arial"/>
            </a:endParaRPr>
          </a:p>
          <a:p>
            <a:pPr marL="285840" indent="-285840">
              <a:lnSpc>
                <a:spcPct val="100000"/>
              </a:lnSpc>
              <a:buClr>
                <a:srgbClr val="000000"/>
              </a:buClr>
              <a:buFont typeface="Arial"/>
              <a:buChar char="•"/>
            </a:pPr>
            <a:r>
              <a:rPr lang="en-IN" sz="1400" b="0" strike="noStrike" spc="-1">
                <a:solidFill>
                  <a:srgbClr val="000000"/>
                </a:solidFill>
                <a:latin typeface="Maven Pro Regular"/>
              </a:rPr>
              <a:t>Additionally, users can get more control by creating user-defined bridge using command “docker network create”</a:t>
            </a:r>
            <a:endParaRPr lang="en-US" sz="1400" b="0" strike="noStrike" spc="-1">
              <a:latin typeface="Arial"/>
            </a:endParaRPr>
          </a:p>
          <a:p>
            <a:pPr>
              <a:lnSpc>
                <a:spcPct val="100000"/>
              </a:lnSpc>
            </a:pPr>
            <a:endParaRPr lang="en-US" sz="1400" b="0" strike="noStrike" spc="-1">
              <a:latin typeface="Arial"/>
            </a:endParaRPr>
          </a:p>
          <a:p>
            <a:pPr>
              <a:lnSpc>
                <a:spcPct val="100000"/>
              </a:lnSpc>
            </a:pPr>
            <a:r>
              <a:rPr lang="en-IN" sz="1400" b="1" strike="noStrike" spc="-1">
                <a:solidFill>
                  <a:srgbClr val="000000"/>
                </a:solidFill>
                <a:latin typeface="Maven Pro Regular"/>
              </a:rPr>
              <a:t>Macvlan</a:t>
            </a:r>
            <a:endParaRPr lang="en-US" sz="1400" b="0" strike="noStrike" spc="-1">
              <a:latin typeface="Arial"/>
            </a:endParaRPr>
          </a:p>
          <a:p>
            <a:pPr marL="285840" indent="-285840">
              <a:lnSpc>
                <a:spcPct val="100000"/>
              </a:lnSpc>
              <a:buClr>
                <a:srgbClr val="000000"/>
              </a:buClr>
              <a:buFont typeface="Arial"/>
              <a:buChar char="•"/>
            </a:pPr>
            <a:r>
              <a:rPr lang="en-IN" sz="1400" b="0" strike="noStrike" spc="-1">
                <a:solidFill>
                  <a:srgbClr val="000000"/>
                </a:solidFill>
                <a:latin typeface="Maven Pro Regular"/>
              </a:rPr>
              <a:t>Macvlan networks are best for legacy applications</a:t>
            </a:r>
            <a:endParaRPr lang="en-US" sz="1400" b="0" strike="noStrike" spc="-1">
              <a:latin typeface="Arial"/>
            </a:endParaRPr>
          </a:p>
          <a:p>
            <a:pPr marL="285840" indent="-285840">
              <a:lnSpc>
                <a:spcPct val="100000"/>
              </a:lnSpc>
              <a:buClr>
                <a:srgbClr val="000000"/>
              </a:buClr>
              <a:buFont typeface="Arial"/>
              <a:buChar char="•"/>
            </a:pPr>
            <a:r>
              <a:rPr lang="en-IN" sz="1400" b="0" strike="noStrike" spc="-1">
                <a:solidFill>
                  <a:srgbClr val="000000"/>
                </a:solidFill>
                <a:latin typeface="Maven Pro Regular"/>
              </a:rPr>
              <a:t>They are best suited for applications that need physical network to be attached</a:t>
            </a:r>
            <a:endParaRPr lang="en-US" sz="1400" b="0" strike="noStrike" spc="-1">
              <a:latin typeface="Arial"/>
            </a:endParaRPr>
          </a:p>
          <a:p>
            <a:pPr marL="285840" indent="-285840">
              <a:lnSpc>
                <a:spcPct val="100000"/>
              </a:lnSpc>
              <a:buClr>
                <a:srgbClr val="000000"/>
              </a:buClr>
              <a:buFont typeface="Arial"/>
              <a:buChar char="•"/>
            </a:pPr>
            <a:r>
              <a:rPr lang="en-IN" sz="1400" b="0" strike="noStrike" spc="-1">
                <a:solidFill>
                  <a:srgbClr val="000000"/>
                </a:solidFill>
                <a:latin typeface="Maven Pro Regular"/>
              </a:rPr>
              <a:t>Macvlan network allow you to assign a MAC address to container thereby making it appear as physical device</a:t>
            </a:r>
            <a:endParaRPr lang="en-US" sz="1400" b="0" strike="noStrike" spc="-1">
              <a:latin typeface="Arial"/>
            </a:endParaRPr>
          </a:p>
          <a:p>
            <a:pPr>
              <a:lnSpc>
                <a:spcPct val="100000"/>
              </a:lnSpc>
            </a:pPr>
            <a:endParaRPr lang="en-US" sz="1400" b="0" strike="noStrike" spc="-1">
              <a:latin typeface="Arial"/>
            </a:endParaRPr>
          </a:p>
          <a:p>
            <a:pPr>
              <a:lnSpc>
                <a:spcPct val="100000"/>
              </a:lnSpc>
            </a:pPr>
            <a:r>
              <a:rPr lang="en-IN" sz="1400" b="1" strike="noStrike" spc="-1">
                <a:solidFill>
                  <a:srgbClr val="000000"/>
                </a:solidFill>
                <a:latin typeface="Maven Pro Regular"/>
              </a:rPr>
              <a:t>Overlay</a:t>
            </a:r>
            <a:endParaRPr lang="en-US" sz="1400" b="0" strike="noStrike" spc="-1">
              <a:latin typeface="Arial"/>
            </a:endParaRPr>
          </a:p>
          <a:p>
            <a:pPr marL="285840" indent="-285840">
              <a:lnSpc>
                <a:spcPct val="100000"/>
              </a:lnSpc>
              <a:buClr>
                <a:srgbClr val="000000"/>
              </a:buClr>
              <a:buFont typeface="Arial"/>
              <a:buChar char="•"/>
            </a:pPr>
            <a:r>
              <a:rPr lang="en-IN" sz="1400" b="0" strike="noStrike" spc="-1">
                <a:solidFill>
                  <a:srgbClr val="000000"/>
                </a:solidFill>
                <a:latin typeface="Maven Pro Regular"/>
              </a:rPr>
              <a:t>Overlay networking is used when there is a need to setup distributed virtual network</a:t>
            </a:r>
            <a:endParaRPr lang="en-US" sz="1400" b="0" strike="noStrike" spc="-1">
              <a:latin typeface="Arial"/>
            </a:endParaRPr>
          </a:p>
          <a:p>
            <a:pPr marL="285840" indent="-285840">
              <a:lnSpc>
                <a:spcPct val="100000"/>
              </a:lnSpc>
              <a:buClr>
                <a:srgbClr val="000000"/>
              </a:buClr>
              <a:buFont typeface="Arial"/>
              <a:buChar char="•"/>
            </a:pPr>
            <a:r>
              <a:rPr lang="en-IN" sz="1400" b="0" strike="noStrike" spc="-1">
                <a:solidFill>
                  <a:srgbClr val="000000"/>
                </a:solidFill>
                <a:latin typeface="Maven Pro Regular"/>
              </a:rPr>
              <a:t>This network sits on top of (overlays) the host-specific networks, allowing containers connected to it to communicate securely when encryption is enabled</a:t>
            </a:r>
            <a:endParaRPr lang="en-US" sz="1400" b="0" strike="noStrike" spc="-1">
              <a:latin typeface="Arial"/>
            </a:endParaRPr>
          </a:p>
          <a:p>
            <a:pPr marL="285840" indent="-285840">
              <a:lnSpc>
                <a:spcPct val="100000"/>
              </a:lnSpc>
              <a:buClr>
                <a:srgbClr val="000000"/>
              </a:buClr>
              <a:buFont typeface="Arial"/>
              <a:buChar char="•"/>
            </a:pPr>
            <a:r>
              <a:rPr lang="en-IN" sz="1400" b="0" strike="noStrike" spc="-1">
                <a:solidFill>
                  <a:srgbClr val="000000"/>
                </a:solidFill>
                <a:latin typeface="Maven Pro Regular"/>
              </a:rPr>
              <a:t>Docker transparently handles routing of each packet to and from the correct Docker daemon host and the correct destination container</a:t>
            </a:r>
            <a:endParaRPr lang="en-US" sz="14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 name="PlaceHolder 1"/>
          <p:cNvSpPr>
            <a:spLocks noGrp="1"/>
          </p:cNvSpPr>
          <p:nvPr>
            <p:ph type="title"/>
          </p:nvPr>
        </p:nvSpPr>
        <p:spPr>
          <a:xfrm>
            <a:off x="311760" y="1106280"/>
            <a:ext cx="8520120" cy="1963080"/>
          </a:xfrm>
          <a:prstGeom prst="rect">
            <a:avLst/>
          </a:prstGeom>
          <a:noFill/>
          <a:ln w="0">
            <a:noFill/>
          </a:ln>
        </p:spPr>
        <p:txBody>
          <a:bodyPr tIns="91440" bIns="91440" anchor="b">
            <a:normAutofit/>
          </a:bodyPr>
          <a:lstStyle/>
          <a:p>
            <a:pPr algn="ctr">
              <a:lnSpc>
                <a:spcPct val="100000"/>
              </a:lnSpc>
              <a:tabLst>
                <a:tab pos="0" algn="l"/>
              </a:tabLst>
            </a:pPr>
            <a:r>
              <a:rPr lang="en-GB" sz="7200" b="0" strike="noStrike" spc="-1">
                <a:solidFill>
                  <a:srgbClr val="1292DE"/>
                </a:solidFill>
                <a:latin typeface="Maven Pro Medium"/>
              </a:rPr>
              <a:t>Thank you</a:t>
            </a:r>
            <a:endParaRPr lang="en-US" sz="7200" b="0" strike="noStrike" spc="-1">
              <a:solidFill>
                <a:srgbClr val="000000"/>
              </a:solidFill>
              <a:latin typeface="Calibri"/>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181" name="PlaceHolder 1"/>
          <p:cNvSpPr>
            <a:spLocks noGrp="1"/>
          </p:cNvSpPr>
          <p:nvPr>
            <p:ph type="title"/>
          </p:nvPr>
        </p:nvSpPr>
        <p:spPr>
          <a:xfrm>
            <a:off x="311760" y="444960"/>
            <a:ext cx="8520120" cy="572400"/>
          </a:xfrm>
          <a:prstGeom prst="rect">
            <a:avLst/>
          </a:prstGeom>
          <a:noFill/>
          <a:ln w="0">
            <a:noFill/>
          </a:ln>
        </p:spPr>
        <p:txBody>
          <a:bodyPr tIns="91440" bIns="91440" anchor="t">
            <a:normAutofit fontScale="90000"/>
          </a:bodyPr>
          <a:lstStyle/>
          <a:p>
            <a:pPr>
              <a:lnSpc>
                <a:spcPct val="100000"/>
              </a:lnSpc>
              <a:tabLst>
                <a:tab pos="0" algn="l"/>
              </a:tabLst>
            </a:pPr>
            <a:r>
              <a:rPr lang="en-US" sz="4400" b="0" strike="noStrike" spc="-1">
                <a:solidFill>
                  <a:srgbClr val="1292DE"/>
                </a:solidFill>
                <a:latin typeface="Maven Pro Medium"/>
              </a:rPr>
              <a:t>Speaker Intro</a:t>
            </a:r>
            <a:endParaRPr lang="en-US" sz="4400" b="0" strike="noStrike" spc="-1">
              <a:solidFill>
                <a:srgbClr val="000000"/>
              </a:solidFill>
              <a:latin typeface="Calibri"/>
            </a:endParaRPr>
          </a:p>
        </p:txBody>
      </p:sp>
      <p:sp>
        <p:nvSpPr>
          <p:cNvPr id="182" name="PlaceHolder 2"/>
          <p:cNvSpPr>
            <a:spLocks noGrp="1"/>
          </p:cNvSpPr>
          <p:nvPr>
            <p:ph/>
          </p:nvPr>
        </p:nvSpPr>
        <p:spPr>
          <a:xfrm>
            <a:off x="311760" y="1152360"/>
            <a:ext cx="8520120" cy="3416040"/>
          </a:xfrm>
          <a:prstGeom prst="rect">
            <a:avLst/>
          </a:prstGeom>
          <a:noFill/>
          <a:ln w="0">
            <a:noFill/>
          </a:ln>
        </p:spPr>
        <p:txBody>
          <a:bodyPr tIns="91440" bIns="91440" anchor="t">
            <a:noAutofit/>
          </a:bodyPr>
          <a:lstStyle/>
          <a:p>
            <a:endParaRPr lang="en-US" sz="2800" b="0" strike="noStrike" spc="-1">
              <a:solidFill>
                <a:srgbClr val="000000"/>
              </a:solidFill>
              <a:latin typeface="Maven Pro Regular"/>
            </a:endParaRPr>
          </a:p>
        </p:txBody>
      </p:sp>
      <p:sp>
        <p:nvSpPr>
          <p:cNvPr id="183" name="Content Placeholder 1"/>
          <p:cNvSpPr/>
          <p:nvPr/>
        </p:nvSpPr>
        <p:spPr>
          <a:xfrm>
            <a:off x="4464360" y="1531800"/>
            <a:ext cx="3627720" cy="2742840"/>
          </a:xfrm>
          <a:prstGeom prst="rect">
            <a:avLst/>
          </a:prstGeom>
          <a:noFill/>
          <a:ln w="0">
            <a:noFill/>
          </a:ln>
        </p:spPr>
        <p:style>
          <a:lnRef idx="0">
            <a:scrgbClr r="0" g="0" b="0"/>
          </a:lnRef>
          <a:fillRef idx="0">
            <a:scrgbClr r="0" g="0" b="0"/>
          </a:fillRef>
          <a:effectRef idx="0">
            <a:scrgbClr r="0" g="0" b="0"/>
          </a:effectRef>
          <a:fontRef idx="minor"/>
        </p:style>
        <p:txBody>
          <a:bodyPr tIns="91440" bIns="91440" anchor="t">
            <a:normAutofit fontScale="52000" lnSpcReduction="10000"/>
          </a:bodyPr>
          <a:lstStyle/>
          <a:p>
            <a:pPr>
              <a:lnSpc>
                <a:spcPct val="100000"/>
              </a:lnSpc>
              <a:spcAft>
                <a:spcPts val="1199"/>
              </a:spcAft>
              <a:tabLst>
                <a:tab pos="0" algn="l"/>
              </a:tabLst>
            </a:pPr>
            <a:r>
              <a:rPr lang="en-US" sz="2800" b="1" u="sng" strike="noStrike" spc="-1">
                <a:solidFill>
                  <a:srgbClr val="000000"/>
                </a:solidFill>
                <a:uFillTx/>
                <a:latin typeface="Avenir Book"/>
              </a:rPr>
              <a:t>Kannan V</a:t>
            </a:r>
            <a:endParaRPr lang="en-US" sz="2800" b="0" strike="noStrike" spc="-1">
              <a:latin typeface="Arial"/>
            </a:endParaRPr>
          </a:p>
          <a:p>
            <a:pPr marL="457200" indent="-343080">
              <a:lnSpc>
                <a:spcPct val="100000"/>
              </a:lnSpc>
              <a:buClr>
                <a:srgbClr val="000000"/>
              </a:buClr>
              <a:buFont typeface="Arial"/>
              <a:buChar char="●"/>
              <a:tabLst>
                <a:tab pos="0" algn="l"/>
              </a:tabLst>
            </a:pPr>
            <a:r>
              <a:rPr lang="en-IN" sz="2800" b="0" strike="noStrike" spc="-1">
                <a:solidFill>
                  <a:srgbClr val="000000"/>
                </a:solidFill>
                <a:latin typeface="Maven Pro Regular"/>
              </a:rPr>
              <a:t>Senior Technical Lead, Tata Communications Ltd</a:t>
            </a:r>
            <a:endParaRPr lang="en-US" sz="2800" b="0" strike="noStrike" spc="-1">
              <a:latin typeface="Arial"/>
            </a:endParaRPr>
          </a:p>
          <a:p>
            <a:pPr marL="457200" indent="-343080">
              <a:lnSpc>
                <a:spcPct val="100000"/>
              </a:lnSpc>
              <a:buClr>
                <a:srgbClr val="000000"/>
              </a:buClr>
              <a:buFont typeface="Arial"/>
              <a:buChar char="●"/>
              <a:tabLst>
                <a:tab pos="0" algn="l"/>
              </a:tabLst>
            </a:pPr>
            <a:r>
              <a:rPr lang="en-IN" sz="2800" b="0" strike="noStrike" spc="-1">
                <a:solidFill>
                  <a:srgbClr val="000000"/>
                </a:solidFill>
                <a:latin typeface="Maven Pro Regular"/>
              </a:rPr>
              <a:t>Designing and Developing the Private Cloud</a:t>
            </a:r>
            <a:endParaRPr lang="en-US" sz="2800" b="0" strike="noStrike" spc="-1">
              <a:latin typeface="Arial"/>
            </a:endParaRPr>
          </a:p>
          <a:p>
            <a:pPr marL="457200" indent="-343080">
              <a:lnSpc>
                <a:spcPct val="100000"/>
              </a:lnSpc>
              <a:buClr>
                <a:srgbClr val="000000"/>
              </a:buClr>
              <a:buFont typeface="Arial"/>
              <a:buChar char="●"/>
              <a:tabLst>
                <a:tab pos="0" algn="l"/>
              </a:tabLst>
            </a:pPr>
            <a:r>
              <a:rPr lang="en-IN" sz="2800" b="0" u="sng" strike="noStrike" spc="-1">
                <a:solidFill>
                  <a:srgbClr val="000000"/>
                </a:solidFill>
                <a:uFillTx/>
                <a:latin typeface="Maven Pro Regular"/>
              </a:rPr>
              <a:t>Organizer</a:t>
            </a:r>
            <a:r>
              <a:rPr lang="en-IN" sz="2800" b="0" strike="noStrike" spc="-1">
                <a:solidFill>
                  <a:srgbClr val="000000"/>
                </a:solidFill>
                <a:latin typeface="Maven Pro Regular"/>
              </a:rPr>
              <a:t>: Kubernetes Community Days Chennai</a:t>
            </a:r>
            <a:endParaRPr lang="en-US" sz="2800" b="0" strike="noStrike" spc="-1">
              <a:latin typeface="Arial"/>
            </a:endParaRPr>
          </a:p>
          <a:p>
            <a:pPr marL="457200" indent="-343080">
              <a:lnSpc>
                <a:spcPct val="100000"/>
              </a:lnSpc>
              <a:buClr>
                <a:srgbClr val="000000"/>
              </a:buClr>
              <a:buFont typeface="Arial"/>
              <a:buChar char="●"/>
              <a:tabLst>
                <a:tab pos="0" algn="l"/>
              </a:tabLst>
            </a:pPr>
            <a:r>
              <a:rPr lang="en-IN" sz="2800" b="0" u="sng" strike="noStrike" spc="-1">
                <a:solidFill>
                  <a:srgbClr val="000000"/>
                </a:solidFill>
                <a:uFillTx/>
                <a:latin typeface="Maven Pro Regular"/>
              </a:rPr>
              <a:t>Tech blogger</a:t>
            </a:r>
            <a:r>
              <a:rPr lang="en-IN" sz="2800" b="0" strike="noStrike" spc="-1">
                <a:solidFill>
                  <a:srgbClr val="000000"/>
                </a:solidFill>
                <a:latin typeface="Maven Pro Regular"/>
              </a:rPr>
              <a:t>: dev.to/kannanvr</a:t>
            </a:r>
            <a:endParaRPr lang="en-US" sz="2800" b="0" strike="noStrike" spc="-1">
              <a:latin typeface="Arial"/>
            </a:endParaRPr>
          </a:p>
          <a:p>
            <a:pPr marL="457200" indent="-343080">
              <a:lnSpc>
                <a:spcPct val="100000"/>
              </a:lnSpc>
              <a:buClr>
                <a:srgbClr val="000000"/>
              </a:buClr>
              <a:buFont typeface="Arial"/>
              <a:buChar char="●"/>
              <a:tabLst>
                <a:tab pos="0" algn="l"/>
              </a:tabLst>
            </a:pPr>
            <a:r>
              <a:rPr lang="en-IN" sz="2800" b="0" u="sng" strike="noStrike" spc="-1">
                <a:solidFill>
                  <a:srgbClr val="000000"/>
                </a:solidFill>
                <a:uFillTx/>
                <a:latin typeface="Maven Pro Regular"/>
              </a:rPr>
              <a:t>Twitter</a:t>
            </a:r>
            <a:r>
              <a:rPr lang="en-IN" sz="2800" b="0" strike="noStrike" spc="-1">
                <a:solidFill>
                  <a:srgbClr val="000000"/>
                </a:solidFill>
                <a:latin typeface="Maven Pro Regular"/>
              </a:rPr>
              <a:t>: @kannanvanniaraj</a:t>
            </a:r>
            <a:endParaRPr lang="en-US" sz="2800" b="0" strike="noStrike" spc="-1">
              <a:latin typeface="Arial"/>
            </a:endParaRPr>
          </a:p>
          <a:p>
            <a:pPr marL="457200" indent="-343080">
              <a:lnSpc>
                <a:spcPct val="100000"/>
              </a:lnSpc>
              <a:buClr>
                <a:srgbClr val="000000"/>
              </a:buClr>
              <a:buFont typeface="Arial"/>
              <a:buChar char="●"/>
              <a:tabLst>
                <a:tab pos="0" algn="l"/>
              </a:tabLst>
            </a:pPr>
            <a:r>
              <a:rPr lang="en-IN" sz="2800" b="0" u="sng" strike="noStrike" spc="-1">
                <a:solidFill>
                  <a:srgbClr val="000000"/>
                </a:solidFill>
                <a:uFillTx/>
                <a:latin typeface="Maven Pro Regular"/>
              </a:rPr>
              <a:t>LinkedIn</a:t>
            </a:r>
            <a:r>
              <a:rPr lang="en-IN" sz="2800" b="0" strike="noStrike" spc="-1">
                <a:solidFill>
                  <a:srgbClr val="000000"/>
                </a:solidFill>
                <a:latin typeface="Maven Pro Regular"/>
              </a:rPr>
              <a:t>: linkedin.com/in/kannan-vanniarajan-07405771</a:t>
            </a:r>
            <a:endParaRPr lang="en-US" sz="2800" b="0" strike="noStrike" spc="-1">
              <a:latin typeface="Arial"/>
            </a:endParaRPr>
          </a:p>
          <a:p>
            <a:pPr>
              <a:lnSpc>
                <a:spcPct val="100000"/>
              </a:lnSpc>
              <a:tabLst>
                <a:tab pos="0" algn="l"/>
              </a:tabLst>
            </a:pPr>
            <a:endParaRPr lang="en-US" sz="2800" b="0" strike="noStrike" spc="-1">
              <a:latin typeface="Arial"/>
            </a:endParaRPr>
          </a:p>
        </p:txBody>
      </p:sp>
      <p:pic>
        <p:nvPicPr>
          <p:cNvPr id="184" name="Picture 1" descr="A person standing on a balcony&#10;&#10;Description automatically generated with medium confidence"/>
          <p:cNvPicPr/>
          <p:nvPr/>
        </p:nvPicPr>
        <p:blipFill>
          <a:blip r:embed="rId3"/>
          <a:stretch/>
        </p:blipFill>
        <p:spPr>
          <a:xfrm>
            <a:off x="397440" y="1152360"/>
            <a:ext cx="3184200" cy="3184200"/>
          </a:xfrm>
          <a:prstGeom prst="rect">
            <a:avLst/>
          </a:prstGeom>
          <a:ln w="0">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185" name="PlaceHolder 1"/>
          <p:cNvSpPr>
            <a:spLocks noGrp="1"/>
          </p:cNvSpPr>
          <p:nvPr>
            <p:ph type="title"/>
          </p:nvPr>
        </p:nvSpPr>
        <p:spPr>
          <a:xfrm>
            <a:off x="311760" y="444960"/>
            <a:ext cx="8520120" cy="572400"/>
          </a:xfrm>
          <a:prstGeom prst="rect">
            <a:avLst/>
          </a:prstGeom>
          <a:noFill/>
          <a:ln w="0">
            <a:noFill/>
          </a:ln>
        </p:spPr>
        <p:txBody>
          <a:bodyPr tIns="91440" bIns="91440" anchor="t">
            <a:normAutofit fontScale="90000"/>
          </a:bodyPr>
          <a:lstStyle/>
          <a:p>
            <a:pPr>
              <a:lnSpc>
                <a:spcPct val="100000"/>
              </a:lnSpc>
              <a:tabLst>
                <a:tab pos="0" algn="l"/>
              </a:tabLst>
            </a:pPr>
            <a:r>
              <a:rPr lang="en-US" sz="4400" b="0" strike="noStrike" spc="-1">
                <a:solidFill>
                  <a:srgbClr val="1292DE"/>
                </a:solidFill>
                <a:latin typeface="Maven Pro Medium"/>
              </a:rPr>
              <a:t>About KCD Chennai 2022</a:t>
            </a:r>
            <a:endParaRPr lang="en-US" sz="4400" b="0" strike="noStrike" spc="-1">
              <a:solidFill>
                <a:srgbClr val="000000"/>
              </a:solidFill>
              <a:latin typeface="Calibri"/>
            </a:endParaRPr>
          </a:p>
        </p:txBody>
      </p:sp>
      <p:sp>
        <p:nvSpPr>
          <p:cNvPr id="186" name="PlaceHolder 2"/>
          <p:cNvSpPr>
            <a:spLocks noGrp="1"/>
          </p:cNvSpPr>
          <p:nvPr>
            <p:ph/>
          </p:nvPr>
        </p:nvSpPr>
        <p:spPr>
          <a:xfrm>
            <a:off x="3999600" y="1152360"/>
            <a:ext cx="4832280" cy="3673440"/>
          </a:xfrm>
          <a:prstGeom prst="rect">
            <a:avLst/>
          </a:prstGeom>
          <a:noFill/>
          <a:ln w="0">
            <a:noFill/>
          </a:ln>
        </p:spPr>
        <p:txBody>
          <a:bodyPr tIns="91440" bIns="91440" anchor="t">
            <a:normAutofit fontScale="86500" lnSpcReduction="20000"/>
          </a:bodyPr>
          <a:lstStyle/>
          <a:p>
            <a:pPr marL="457200" indent="-343080">
              <a:lnSpc>
                <a:spcPct val="160000"/>
              </a:lnSpc>
              <a:buClr>
                <a:srgbClr val="000000"/>
              </a:buClr>
              <a:buFont typeface="Arial"/>
              <a:buChar char="●"/>
            </a:pPr>
            <a:r>
              <a:rPr lang="en-US" sz="1600" b="0" strike="noStrike" spc="-1">
                <a:solidFill>
                  <a:srgbClr val="000000"/>
                </a:solidFill>
                <a:latin typeface="Maven Pro Regular"/>
              </a:rPr>
              <a:t>A community-organized </a:t>
            </a:r>
            <a:r>
              <a:rPr lang="en-US" sz="1600" b="0" u="sng" strike="noStrike" spc="-1">
                <a:solidFill>
                  <a:srgbClr val="000000"/>
                </a:solidFill>
                <a:uFillTx/>
                <a:latin typeface="Maven Pro Regular"/>
              </a:rPr>
              <a:t>online conference </a:t>
            </a:r>
            <a:r>
              <a:rPr lang="en-US" sz="1600" b="0" strike="noStrike" spc="-1">
                <a:solidFill>
                  <a:srgbClr val="000000"/>
                </a:solidFill>
                <a:latin typeface="Maven Pro Regular"/>
              </a:rPr>
              <a:t>supported by the Cloud Native Computing Foundation (CNCF). It gathers adopters, technologists and students from open source and cloud-native communities for education, collaboration and networking.</a:t>
            </a:r>
          </a:p>
          <a:p>
            <a:pPr marL="457200" indent="-343080">
              <a:lnSpc>
                <a:spcPct val="160000"/>
              </a:lnSpc>
              <a:buClr>
                <a:srgbClr val="000000"/>
              </a:buClr>
              <a:buFont typeface="Arial"/>
              <a:buChar char="●"/>
            </a:pPr>
            <a:r>
              <a:rPr lang="en-US" sz="1600" b="0" strike="noStrike" spc="-1">
                <a:solidFill>
                  <a:srgbClr val="000000"/>
                </a:solidFill>
                <a:latin typeface="Maven Pro Regular"/>
              </a:rPr>
              <a:t>When: 3-4 June 2022</a:t>
            </a:r>
          </a:p>
          <a:p>
            <a:pPr marL="457200" indent="-343080">
              <a:lnSpc>
                <a:spcPct val="160000"/>
              </a:lnSpc>
              <a:buClr>
                <a:srgbClr val="000000"/>
              </a:buClr>
              <a:buFont typeface="Arial"/>
              <a:buChar char="●"/>
            </a:pPr>
            <a:r>
              <a:rPr lang="en-US" sz="1600" b="0" strike="noStrike" spc="-1">
                <a:solidFill>
                  <a:srgbClr val="000000"/>
                </a:solidFill>
                <a:latin typeface="Maven Pro Regular"/>
              </a:rPr>
              <a:t>3 Tracks: Developer, DevOps, Beginners</a:t>
            </a:r>
          </a:p>
          <a:p>
            <a:pPr marL="457200" indent="-343080">
              <a:lnSpc>
                <a:spcPct val="160000"/>
              </a:lnSpc>
              <a:buClr>
                <a:srgbClr val="000000"/>
              </a:buClr>
              <a:buFont typeface="Arial"/>
              <a:buChar char="●"/>
            </a:pPr>
            <a:r>
              <a:rPr lang="en-US" sz="1600" b="0" strike="noStrike" spc="-1">
                <a:solidFill>
                  <a:srgbClr val="000000"/>
                </a:solidFill>
                <a:latin typeface="Maven Pro Regular"/>
              </a:rPr>
              <a:t>4 Keynotes, 28 Breakout sessions, 2 Workshops</a:t>
            </a:r>
          </a:p>
          <a:p>
            <a:pPr marL="457200" indent="-343080">
              <a:lnSpc>
                <a:spcPct val="160000"/>
              </a:lnSpc>
              <a:buClr>
                <a:srgbClr val="000000"/>
              </a:buClr>
              <a:buFont typeface="Arial"/>
              <a:buChar char="●"/>
            </a:pPr>
            <a:r>
              <a:rPr lang="en-US" sz="1600" b="0" strike="noStrike" spc="-1">
                <a:solidFill>
                  <a:srgbClr val="000000"/>
                </a:solidFill>
                <a:latin typeface="Maven Pro Regular"/>
              </a:rPr>
              <a:t>Quiz, Fun games, Prizes</a:t>
            </a:r>
          </a:p>
          <a:p>
            <a:pPr marL="457200" indent="-343080">
              <a:lnSpc>
                <a:spcPct val="160000"/>
              </a:lnSpc>
              <a:buClr>
                <a:srgbClr val="000000"/>
              </a:buClr>
              <a:buFont typeface="Arial"/>
              <a:buChar char="●"/>
            </a:pPr>
            <a:r>
              <a:rPr lang="en-US" sz="1600" b="0" strike="noStrike" spc="-1">
                <a:solidFill>
                  <a:srgbClr val="000000"/>
                </a:solidFill>
                <a:latin typeface="Maven Pro Regular"/>
              </a:rPr>
              <a:t>T-Shirt swag to all attendees</a:t>
            </a:r>
          </a:p>
          <a:p>
            <a:pPr marL="457200" indent="-343080">
              <a:lnSpc>
                <a:spcPct val="160000"/>
              </a:lnSpc>
              <a:buClr>
                <a:srgbClr val="C00000"/>
              </a:buClr>
              <a:buFont typeface="Arial"/>
              <a:buChar char="●"/>
            </a:pPr>
            <a:r>
              <a:rPr lang="en-US" sz="1600" b="1" strike="noStrike" spc="-1">
                <a:solidFill>
                  <a:srgbClr val="C00000"/>
                </a:solidFill>
                <a:latin typeface="Maven Pro Regular"/>
              </a:rPr>
              <a:t>RSVP: </a:t>
            </a:r>
            <a:r>
              <a:rPr lang="en-US" sz="1600" b="1" strike="noStrike" spc="-1">
                <a:solidFill>
                  <a:srgbClr val="000000"/>
                </a:solidFill>
                <a:latin typeface="Maven Pro Regular"/>
              </a:rPr>
              <a:t>kcdchennai.in</a:t>
            </a:r>
            <a:endParaRPr lang="en-US" sz="1600" b="0" strike="noStrike" spc="-1">
              <a:solidFill>
                <a:srgbClr val="000000"/>
              </a:solidFill>
              <a:latin typeface="Maven Pro Regular"/>
            </a:endParaRPr>
          </a:p>
        </p:txBody>
      </p:sp>
      <p:pic>
        <p:nvPicPr>
          <p:cNvPr id="187" name="Picture 3" descr="Hands held up high during a conference"/>
          <p:cNvPicPr/>
          <p:nvPr/>
        </p:nvPicPr>
        <p:blipFill>
          <a:blip r:embed="rId3"/>
          <a:srcRect l="22494" r="32034" b="-2"/>
          <a:stretch/>
        </p:blipFill>
        <p:spPr>
          <a:xfrm>
            <a:off x="1654920" y="1345320"/>
            <a:ext cx="2148480" cy="3154680"/>
          </a:xfrm>
          <a:prstGeom prst="rect">
            <a:avLst/>
          </a:prstGeom>
          <a:ln w="0">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188" name="PlaceHolder 1"/>
          <p:cNvSpPr>
            <a:spLocks noGrp="1"/>
          </p:cNvSpPr>
          <p:nvPr>
            <p:ph type="title"/>
          </p:nvPr>
        </p:nvSpPr>
        <p:spPr>
          <a:xfrm>
            <a:off x="311760" y="444960"/>
            <a:ext cx="8520120" cy="572400"/>
          </a:xfrm>
          <a:prstGeom prst="rect">
            <a:avLst/>
          </a:prstGeom>
          <a:noFill/>
          <a:ln w="0">
            <a:noFill/>
          </a:ln>
        </p:spPr>
        <p:txBody>
          <a:bodyPr tIns="91440" bIns="91440" anchor="t">
            <a:normAutofit fontScale="90000"/>
          </a:bodyPr>
          <a:lstStyle/>
          <a:p>
            <a:pPr>
              <a:lnSpc>
                <a:spcPct val="100000"/>
              </a:lnSpc>
              <a:tabLst>
                <a:tab pos="0" algn="l"/>
              </a:tabLst>
            </a:pPr>
            <a:r>
              <a:rPr lang="en-US" sz="4400" b="0" strike="noStrike" spc="-1">
                <a:solidFill>
                  <a:srgbClr val="1292DE"/>
                </a:solidFill>
                <a:latin typeface="Maven Pro Medium"/>
              </a:rPr>
              <a:t>Agenda</a:t>
            </a:r>
            <a:endParaRPr lang="en-US" sz="4400" b="0" strike="noStrike" spc="-1">
              <a:solidFill>
                <a:srgbClr val="000000"/>
              </a:solidFill>
              <a:latin typeface="Calibri"/>
            </a:endParaRPr>
          </a:p>
        </p:txBody>
      </p:sp>
      <p:sp>
        <p:nvSpPr>
          <p:cNvPr id="189" name="PlaceHolder 2"/>
          <p:cNvSpPr>
            <a:spLocks noGrp="1"/>
          </p:cNvSpPr>
          <p:nvPr>
            <p:ph/>
          </p:nvPr>
        </p:nvSpPr>
        <p:spPr>
          <a:xfrm>
            <a:off x="487800" y="1152360"/>
            <a:ext cx="8344440" cy="3673440"/>
          </a:xfrm>
          <a:prstGeom prst="rect">
            <a:avLst/>
          </a:prstGeom>
          <a:noFill/>
          <a:ln w="0">
            <a:noFill/>
          </a:ln>
        </p:spPr>
        <p:txBody>
          <a:bodyPr tIns="91440" bIns="91440" anchor="t">
            <a:normAutofit fontScale="47500" lnSpcReduction="20000"/>
          </a:bodyPr>
          <a:lstStyle/>
          <a:p>
            <a:r>
              <a:rPr lang="en-US" sz="2800" b="1" dirty="0"/>
              <a:t>Introduction</a:t>
            </a:r>
            <a:br>
              <a:rPr lang="en-US" sz="2800" b="1" dirty="0"/>
            </a:br>
            <a:endParaRPr lang="en-US" sz="2800" dirty="0"/>
          </a:p>
          <a:p>
            <a:pPr lvl="2"/>
            <a:r>
              <a:rPr lang="en-US" sz="2800" dirty="0" smtClean="0"/>
              <a:t>    Overview </a:t>
            </a:r>
            <a:r>
              <a:rPr lang="en-US" sz="2800" dirty="0"/>
              <a:t>of containers</a:t>
            </a:r>
          </a:p>
          <a:p>
            <a:pPr lvl="2"/>
            <a:r>
              <a:rPr lang="en-US" sz="2800" dirty="0" smtClean="0"/>
              <a:t>    Container </a:t>
            </a:r>
            <a:r>
              <a:rPr lang="en-US" sz="2800" dirty="0"/>
              <a:t>architecture</a:t>
            </a:r>
          </a:p>
          <a:p>
            <a:pPr lvl="2"/>
            <a:r>
              <a:rPr lang="en-US" sz="2800" dirty="0" smtClean="0"/>
              <a:t>    Containers </a:t>
            </a:r>
            <a:r>
              <a:rPr lang="en-US" sz="2800" dirty="0" err="1"/>
              <a:t>vs</a:t>
            </a:r>
            <a:r>
              <a:rPr lang="en-US" sz="2800" dirty="0"/>
              <a:t> Virtual Machines</a:t>
            </a:r>
          </a:p>
          <a:p>
            <a:r>
              <a:rPr lang="en-US" sz="2800" b="1" dirty="0" err="1"/>
              <a:t>Docker</a:t>
            </a:r>
            <a:r>
              <a:rPr lang="en-US" sz="2800" b="1" dirty="0"/>
              <a:t> Containers</a:t>
            </a:r>
            <a:endParaRPr lang="en-US" sz="2800" dirty="0"/>
          </a:p>
          <a:p>
            <a:r>
              <a:rPr lang="en-US" sz="2800" dirty="0" smtClean="0"/>
              <a:t>    Introduction </a:t>
            </a:r>
            <a:r>
              <a:rPr lang="en-US" sz="2800" dirty="0"/>
              <a:t>to </a:t>
            </a:r>
            <a:r>
              <a:rPr lang="en-US" sz="2800" dirty="0" err="1"/>
              <a:t>Docker</a:t>
            </a:r>
            <a:endParaRPr lang="en-US" sz="2800" dirty="0"/>
          </a:p>
          <a:p>
            <a:r>
              <a:rPr lang="en-US" sz="2800" dirty="0" smtClean="0"/>
              <a:t>    </a:t>
            </a:r>
            <a:r>
              <a:rPr lang="en-US" sz="2800" dirty="0" err="1" smtClean="0"/>
              <a:t>Docker</a:t>
            </a:r>
            <a:r>
              <a:rPr lang="en-US" sz="2800" dirty="0" smtClean="0"/>
              <a:t> </a:t>
            </a:r>
            <a:r>
              <a:rPr lang="en-US" sz="2800" dirty="0"/>
              <a:t>Concepts</a:t>
            </a:r>
          </a:p>
          <a:p>
            <a:r>
              <a:rPr lang="en-US" sz="2800" dirty="0" smtClean="0"/>
              <a:t>    Running </a:t>
            </a:r>
            <a:r>
              <a:rPr lang="en-US" sz="2800" dirty="0"/>
              <a:t>“Hello World” application using </a:t>
            </a:r>
            <a:r>
              <a:rPr lang="en-US" sz="2800" dirty="0" err="1" smtClean="0"/>
              <a:t>Docker</a:t>
            </a:r>
            <a:r>
              <a:rPr lang="en-US" sz="2800" dirty="0" smtClean="0"/>
              <a:t> </a:t>
            </a:r>
            <a:endParaRPr lang="en-US" sz="2800" dirty="0"/>
          </a:p>
          <a:p>
            <a:r>
              <a:rPr lang="en-US" sz="2800" dirty="0" smtClean="0"/>
              <a:t>    </a:t>
            </a:r>
            <a:r>
              <a:rPr lang="en-US" sz="2800" dirty="0" err="1" smtClean="0"/>
              <a:t>Docker</a:t>
            </a:r>
            <a:r>
              <a:rPr lang="en-US" sz="2800" dirty="0" smtClean="0"/>
              <a:t> </a:t>
            </a:r>
            <a:r>
              <a:rPr lang="en-US" sz="2800" dirty="0"/>
              <a:t>images and layering</a:t>
            </a:r>
          </a:p>
          <a:p>
            <a:r>
              <a:rPr lang="en-US" sz="2800" dirty="0" smtClean="0"/>
              <a:t>    Managing </a:t>
            </a:r>
            <a:r>
              <a:rPr lang="en-US" sz="2800" dirty="0" err="1"/>
              <a:t>docker</a:t>
            </a:r>
            <a:r>
              <a:rPr lang="en-US" sz="2800" dirty="0"/>
              <a:t> containers</a:t>
            </a:r>
          </a:p>
          <a:p>
            <a:r>
              <a:rPr lang="en-US" sz="2800" b="1" dirty="0" smtClean="0"/>
              <a:t>Deep </a:t>
            </a:r>
            <a:r>
              <a:rPr lang="en-US" sz="2800" b="1" dirty="0"/>
              <a:t>Dive</a:t>
            </a:r>
            <a:endParaRPr lang="en-US" sz="2800" dirty="0"/>
          </a:p>
          <a:p>
            <a:pPr lvl="1"/>
            <a:r>
              <a:rPr lang="en-US" sz="2800" dirty="0" smtClean="0"/>
              <a:t>    What </a:t>
            </a:r>
            <a:r>
              <a:rPr lang="en-US" sz="2800" dirty="0"/>
              <a:t>is a </a:t>
            </a:r>
            <a:r>
              <a:rPr lang="en-US" sz="2800" dirty="0" err="1"/>
              <a:t>Docker</a:t>
            </a:r>
            <a:r>
              <a:rPr lang="en-US" sz="2800" dirty="0"/>
              <a:t> file</a:t>
            </a:r>
          </a:p>
          <a:p>
            <a:pPr lvl="1"/>
            <a:r>
              <a:rPr lang="en-US" sz="2800" dirty="0" smtClean="0"/>
              <a:t>    </a:t>
            </a:r>
            <a:r>
              <a:rPr lang="en-US" sz="2800" dirty="0" err="1" smtClean="0"/>
              <a:t>Docker</a:t>
            </a:r>
            <a:r>
              <a:rPr lang="en-US" sz="2800" dirty="0" smtClean="0"/>
              <a:t> </a:t>
            </a:r>
            <a:r>
              <a:rPr lang="en-US" sz="2800" dirty="0"/>
              <a:t>commands</a:t>
            </a:r>
          </a:p>
          <a:p>
            <a:pPr lvl="1"/>
            <a:r>
              <a:rPr lang="en-US" sz="2800" dirty="0" smtClean="0"/>
              <a:t>    Namespaces </a:t>
            </a:r>
            <a:r>
              <a:rPr lang="en-US" sz="2800" dirty="0"/>
              <a:t>and Control Groups</a:t>
            </a:r>
          </a:p>
          <a:p>
            <a:pPr lvl="1"/>
            <a:r>
              <a:rPr lang="en-US" sz="2800" dirty="0" smtClean="0"/>
              <a:t>    Basics </a:t>
            </a:r>
            <a:r>
              <a:rPr lang="en-US" sz="2800" dirty="0"/>
              <a:t>on </a:t>
            </a:r>
            <a:r>
              <a:rPr lang="en-US" sz="2800" dirty="0" err="1"/>
              <a:t>Docker</a:t>
            </a:r>
            <a:r>
              <a:rPr lang="en-US" sz="2800" dirty="0"/>
              <a:t> volumes</a:t>
            </a:r>
          </a:p>
          <a:p>
            <a:pPr lvl="1"/>
            <a:r>
              <a:rPr lang="en-US" sz="2800" dirty="0" smtClean="0"/>
              <a:t>    Overview </a:t>
            </a:r>
            <a:r>
              <a:rPr lang="en-US" sz="2800" dirty="0"/>
              <a:t>of </a:t>
            </a:r>
            <a:r>
              <a:rPr lang="en-US" sz="2800" dirty="0" err="1"/>
              <a:t>Docker</a:t>
            </a:r>
            <a:r>
              <a:rPr lang="en-US" sz="2800" dirty="0"/>
              <a:t> networking</a:t>
            </a:r>
          </a:p>
          <a:p>
            <a:pPr lvl="1"/>
            <a:r>
              <a:rPr lang="en-US" sz="2800" dirty="0" smtClean="0"/>
              <a:t>    Live </a:t>
            </a:r>
            <a:r>
              <a:rPr lang="en-US" sz="2800" dirty="0"/>
              <a:t>Lab: Build and launch Python “Hello World” application in a container</a:t>
            </a:r>
          </a:p>
          <a:p>
            <a:r>
              <a:rPr lang="en-US" sz="2800" dirty="0"/>
              <a:t/>
            </a:r>
            <a:br>
              <a:rPr lang="en-US" sz="2800" dirty="0"/>
            </a:br>
            <a:endParaRPr lang="en-US" sz="2800" b="0" strike="noStrike" spc="-1" dirty="0">
              <a:solidFill>
                <a:srgbClr val="000000"/>
              </a:solidFill>
              <a:latin typeface="Maven Pro Regular"/>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190" name="PlaceHolder 1"/>
          <p:cNvSpPr>
            <a:spLocks noGrp="1"/>
          </p:cNvSpPr>
          <p:nvPr>
            <p:ph type="title"/>
          </p:nvPr>
        </p:nvSpPr>
        <p:spPr>
          <a:xfrm>
            <a:off x="457200" y="205920"/>
            <a:ext cx="8229240" cy="856800"/>
          </a:xfrm>
          <a:prstGeom prst="rect">
            <a:avLst/>
          </a:prstGeom>
          <a:noFill/>
          <a:ln w="0">
            <a:noFill/>
          </a:ln>
        </p:spPr>
        <p:txBody>
          <a:bodyPr anchor="ctr">
            <a:noAutofit/>
          </a:bodyPr>
          <a:lstStyle/>
          <a:p>
            <a:pPr algn="ctr">
              <a:lnSpc>
                <a:spcPct val="100000"/>
              </a:lnSpc>
            </a:pPr>
            <a:r>
              <a:rPr lang="en-US" sz="4400" b="0" strike="noStrike" spc="-1">
                <a:solidFill>
                  <a:srgbClr val="1292DE"/>
                </a:solidFill>
                <a:latin typeface="Maven Pro Medium"/>
              </a:rPr>
              <a:t>What is a Container?</a:t>
            </a:r>
            <a:endParaRPr lang="en-US" sz="4400" b="0" strike="noStrike" spc="-1">
              <a:solidFill>
                <a:srgbClr val="000000"/>
              </a:solidFill>
              <a:latin typeface="Calibri"/>
            </a:endParaRPr>
          </a:p>
        </p:txBody>
      </p:sp>
      <p:sp>
        <p:nvSpPr>
          <p:cNvPr id="191" name="PlaceHolder 2"/>
          <p:cNvSpPr>
            <a:spLocks noGrp="1"/>
          </p:cNvSpPr>
          <p:nvPr>
            <p:ph/>
          </p:nvPr>
        </p:nvSpPr>
        <p:spPr>
          <a:xfrm>
            <a:off x="457200" y="1063080"/>
            <a:ext cx="8229240" cy="1992960"/>
          </a:xfrm>
          <a:prstGeom prst="rect">
            <a:avLst/>
          </a:prstGeom>
          <a:noFill/>
          <a:ln w="0">
            <a:noFill/>
          </a:ln>
        </p:spPr>
        <p:txBody>
          <a:bodyPr anchor="t">
            <a:normAutofit fontScale="94000"/>
          </a:bodyPr>
          <a:lstStyle/>
          <a:p>
            <a:pPr algn="ctr">
              <a:lnSpc>
                <a:spcPct val="100000"/>
              </a:lnSpc>
              <a:spcBef>
                <a:spcPts val="561"/>
              </a:spcBef>
              <a:tabLst>
                <a:tab pos="0" algn="l"/>
              </a:tabLst>
            </a:pPr>
            <a:r>
              <a:rPr lang="en-IN" sz="2800" b="0" strike="noStrike" spc="-1">
                <a:solidFill>
                  <a:srgbClr val="404040"/>
                </a:solidFill>
                <a:latin typeface="Maven Pro Regular"/>
              </a:rPr>
              <a:t>A container is a standard unit of software that packages up code and all its dependencies, so the application runs quickly and reliably from one computing environment to another.</a:t>
            </a:r>
            <a:endParaRPr lang="en-US" sz="2800" b="0" strike="noStrike" spc="-1">
              <a:solidFill>
                <a:srgbClr val="000000"/>
              </a:solidFill>
              <a:latin typeface="Maven Pro Regular"/>
            </a:endParaRPr>
          </a:p>
        </p:txBody>
      </p:sp>
      <p:grpSp>
        <p:nvGrpSpPr>
          <p:cNvPr id="192" name="Group 10"/>
          <p:cNvGrpSpPr/>
          <p:nvPr/>
        </p:nvGrpSpPr>
        <p:grpSpPr>
          <a:xfrm>
            <a:off x="3251160" y="2969640"/>
            <a:ext cx="2641320" cy="1762920"/>
            <a:chOff x="3251160" y="2969640"/>
            <a:chExt cx="2641320" cy="1762920"/>
          </a:xfrm>
        </p:grpSpPr>
        <p:sp>
          <p:nvSpPr>
            <p:cNvPr id="193" name="Rounded Rectangle 5"/>
            <p:cNvSpPr/>
            <p:nvPr/>
          </p:nvSpPr>
          <p:spPr>
            <a:xfrm>
              <a:off x="3251160" y="4157280"/>
              <a:ext cx="1320480" cy="575280"/>
            </a:xfrm>
            <a:prstGeom prst="roundRect">
              <a:avLst>
                <a:gd name="adj" fmla="val 16667"/>
              </a:avLst>
            </a:prstGeom>
            <a:solidFill>
              <a:srgbClr val="92D050"/>
            </a:solidFill>
            <a:ln>
              <a:solidFill>
                <a:srgbClr val="4A7EBB"/>
              </a:solidFill>
              <a:round/>
            </a:ln>
            <a:effectLst>
              <a:outerShdw blurRad="39960" dist="23040" dir="540000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tIns="45000" rIns="90000" bIns="45000" anchor="ctr">
              <a:noAutofit/>
            </a:bodyPr>
            <a:lstStyle/>
            <a:p>
              <a:pPr algn="ctr">
                <a:lnSpc>
                  <a:spcPct val="100000"/>
                </a:lnSpc>
              </a:pPr>
              <a:r>
                <a:rPr lang="en-US" sz="1800" b="0" strike="noStrike" spc="-1">
                  <a:solidFill>
                    <a:srgbClr val="000000"/>
                  </a:solidFill>
                  <a:latin typeface="Calibri"/>
                </a:rPr>
                <a:t>Application</a:t>
              </a:r>
              <a:endParaRPr lang="en-US" sz="1800" b="0" strike="noStrike" spc="-1">
                <a:latin typeface="Arial"/>
              </a:endParaRPr>
            </a:p>
          </p:txBody>
        </p:sp>
        <p:sp>
          <p:nvSpPr>
            <p:cNvPr id="194" name="Rounded Rectangle 6"/>
            <p:cNvSpPr/>
            <p:nvPr/>
          </p:nvSpPr>
          <p:spPr>
            <a:xfrm>
              <a:off x="4572000" y="4157280"/>
              <a:ext cx="1320480" cy="575280"/>
            </a:xfrm>
            <a:prstGeom prst="roundRect">
              <a:avLst>
                <a:gd name="adj" fmla="val 16667"/>
              </a:avLst>
            </a:prstGeom>
            <a:solidFill>
              <a:srgbClr val="FFC000"/>
            </a:solidFill>
            <a:ln>
              <a:solidFill>
                <a:srgbClr val="4A7EBB"/>
              </a:solidFill>
              <a:round/>
            </a:ln>
            <a:effectLst>
              <a:outerShdw blurRad="39960" dist="23040" dir="540000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tIns="45000" rIns="90000" bIns="45000" anchor="ctr">
              <a:noAutofit/>
            </a:bodyPr>
            <a:lstStyle/>
            <a:p>
              <a:pPr algn="ctr">
                <a:lnSpc>
                  <a:spcPct val="100000"/>
                </a:lnSpc>
              </a:pPr>
              <a:r>
                <a:rPr lang="en-US" sz="1800" b="0" strike="noStrike" spc="-1">
                  <a:solidFill>
                    <a:srgbClr val="000000"/>
                  </a:solidFill>
                  <a:latin typeface="Calibri"/>
                </a:rPr>
                <a:t>Bins/Libs</a:t>
              </a:r>
              <a:endParaRPr lang="en-US" sz="1800" b="0" strike="noStrike" spc="-1">
                <a:latin typeface="Arial"/>
              </a:endParaRPr>
            </a:p>
          </p:txBody>
        </p:sp>
        <p:sp>
          <p:nvSpPr>
            <p:cNvPr id="195" name="Right Brace 8"/>
            <p:cNvSpPr/>
            <p:nvPr/>
          </p:nvSpPr>
          <p:spPr>
            <a:xfrm rot="16200000">
              <a:off x="4313520" y="2514600"/>
              <a:ext cx="516240" cy="2641320"/>
            </a:xfrm>
            <a:prstGeom prst="rightBrace">
              <a:avLst>
                <a:gd name="adj1" fmla="val 8333"/>
                <a:gd name="adj2" fmla="val 50000"/>
              </a:avLst>
            </a:prstGeom>
            <a:noFill/>
            <a:ln>
              <a:solidFill>
                <a:srgbClr val="4F81BD"/>
              </a:solidFill>
              <a:round/>
            </a:ln>
            <a:effectLst>
              <a:outerShdw blurRad="3996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196" name="Rounded Rectangle 9"/>
            <p:cNvSpPr/>
            <p:nvPr/>
          </p:nvSpPr>
          <p:spPr>
            <a:xfrm>
              <a:off x="3911760" y="2969640"/>
              <a:ext cx="1320480" cy="575280"/>
            </a:xfrm>
            <a:prstGeom prst="roundRect">
              <a:avLst>
                <a:gd name="adj" fmla="val 16667"/>
              </a:avLst>
            </a:prstGeom>
            <a:solidFill>
              <a:schemeClr val="bg1"/>
            </a:solidFill>
            <a:ln>
              <a:solidFill>
                <a:srgbClr val="4A7EBB"/>
              </a:solidFill>
              <a:round/>
            </a:ln>
            <a:effectLst>
              <a:outerShdw blurRad="39960" dist="23040" dir="540000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tIns="45000" rIns="90000" bIns="45000" anchor="ctr">
              <a:noAutofit/>
            </a:bodyPr>
            <a:lstStyle/>
            <a:p>
              <a:pPr algn="ctr">
                <a:lnSpc>
                  <a:spcPct val="100000"/>
                </a:lnSpc>
              </a:pPr>
              <a:r>
                <a:rPr lang="en-US" sz="1800" b="0" strike="noStrike" spc="-1">
                  <a:solidFill>
                    <a:srgbClr val="000000"/>
                  </a:solidFill>
                  <a:latin typeface="Calibri"/>
                </a:rPr>
                <a:t>Container</a:t>
              </a:r>
              <a:endParaRPr lang="en-US" sz="1800" b="0" strike="noStrike" spc="-1">
                <a:latin typeface="Arial"/>
              </a:endParaRPr>
            </a:p>
          </p:txBody>
        </p:sp>
      </p:gr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197" name="PlaceHolder 1"/>
          <p:cNvSpPr>
            <a:spLocks noGrp="1"/>
          </p:cNvSpPr>
          <p:nvPr>
            <p:ph type="title"/>
          </p:nvPr>
        </p:nvSpPr>
        <p:spPr>
          <a:xfrm>
            <a:off x="457200" y="205920"/>
            <a:ext cx="8229240" cy="856800"/>
          </a:xfrm>
          <a:prstGeom prst="rect">
            <a:avLst/>
          </a:prstGeom>
          <a:noFill/>
          <a:ln w="0">
            <a:noFill/>
          </a:ln>
        </p:spPr>
        <p:txBody>
          <a:bodyPr anchor="ctr">
            <a:noAutofit/>
          </a:bodyPr>
          <a:lstStyle/>
          <a:p>
            <a:pPr algn="ctr">
              <a:lnSpc>
                <a:spcPct val="100000"/>
              </a:lnSpc>
            </a:pPr>
            <a:r>
              <a:rPr lang="en-US" sz="4400" b="0" strike="noStrike" spc="-1">
                <a:solidFill>
                  <a:srgbClr val="1292DE"/>
                </a:solidFill>
                <a:latin typeface="Maven Pro Medium"/>
              </a:rPr>
              <a:t>Container Architecture</a:t>
            </a:r>
            <a:endParaRPr lang="en-US" sz="4400" b="0" strike="noStrike" spc="-1">
              <a:solidFill>
                <a:srgbClr val="000000"/>
              </a:solidFill>
              <a:latin typeface="Calibri"/>
            </a:endParaRPr>
          </a:p>
        </p:txBody>
      </p:sp>
      <p:grpSp>
        <p:nvGrpSpPr>
          <p:cNvPr id="198" name="Group 12"/>
          <p:cNvGrpSpPr/>
          <p:nvPr/>
        </p:nvGrpSpPr>
        <p:grpSpPr>
          <a:xfrm>
            <a:off x="4480920" y="1151640"/>
            <a:ext cx="2955600" cy="3277440"/>
            <a:chOff x="4480920" y="1151640"/>
            <a:chExt cx="2955600" cy="3277440"/>
          </a:xfrm>
        </p:grpSpPr>
        <p:grpSp>
          <p:nvGrpSpPr>
            <p:cNvPr id="199" name="Group 10"/>
            <p:cNvGrpSpPr/>
            <p:nvPr/>
          </p:nvGrpSpPr>
          <p:grpSpPr>
            <a:xfrm>
              <a:off x="4480920" y="1151640"/>
              <a:ext cx="1422000" cy="1455840"/>
              <a:chOff x="4480920" y="1151640"/>
              <a:chExt cx="1422000" cy="1455840"/>
            </a:xfrm>
          </p:grpSpPr>
          <p:sp>
            <p:nvSpPr>
              <p:cNvPr id="200" name="Rounded Rectangle 8"/>
              <p:cNvSpPr/>
              <p:nvPr/>
            </p:nvSpPr>
            <p:spPr>
              <a:xfrm>
                <a:off x="4480920" y="1151640"/>
                <a:ext cx="1422000" cy="1455840"/>
              </a:xfrm>
              <a:prstGeom prst="roundRect">
                <a:avLst>
                  <a:gd name="adj" fmla="val 16667"/>
                </a:avLst>
              </a:prstGeom>
              <a:gradFill rotWithShape="0">
                <a:gsLst>
                  <a:gs pos="0">
                    <a:srgbClr val="3E7FCC"/>
                  </a:gs>
                  <a:gs pos="100000">
                    <a:srgbClr val="A4C1FF"/>
                  </a:gs>
                </a:gsLst>
                <a:lin ang="16200000"/>
              </a:gradFill>
              <a:ln>
                <a:solidFill>
                  <a:srgbClr val="4A7EBB"/>
                </a:solidFill>
                <a:round/>
              </a:ln>
              <a:effectLst>
                <a:outerShdw blurRad="39960" dist="23040" dir="540000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tIns="45000" rIns="90000" bIns="45000" anchor="t">
                <a:noAutofit/>
              </a:bodyPr>
              <a:lstStyle/>
              <a:p>
                <a:pPr algn="ctr">
                  <a:lnSpc>
                    <a:spcPct val="100000"/>
                  </a:lnSpc>
                </a:pPr>
                <a:r>
                  <a:rPr lang="en-US" sz="1800" b="0" strike="noStrike" spc="-1">
                    <a:solidFill>
                      <a:srgbClr val="FFFFFF"/>
                    </a:solidFill>
                    <a:latin typeface="Calibri"/>
                  </a:rPr>
                  <a:t>Container</a:t>
                </a:r>
                <a:endParaRPr lang="en-US" sz="1800" b="0" strike="noStrike" spc="-1">
                  <a:latin typeface="Arial"/>
                </a:endParaRPr>
              </a:p>
            </p:txBody>
          </p:sp>
          <p:sp>
            <p:nvSpPr>
              <p:cNvPr id="201" name="Terminator 9"/>
              <p:cNvSpPr/>
              <p:nvPr/>
            </p:nvSpPr>
            <p:spPr>
              <a:xfrm>
                <a:off x="4629240" y="1727280"/>
                <a:ext cx="1125720" cy="270720"/>
              </a:xfrm>
              <a:prstGeom prst="flowChartTerminator">
                <a:avLst/>
              </a:prstGeom>
              <a:solidFill>
                <a:schemeClr val="bg1"/>
              </a:solidFill>
              <a:ln>
                <a:solidFill>
                  <a:srgbClr val="4A7EBB"/>
                </a:solidFill>
                <a:round/>
              </a:ln>
              <a:effectLst>
                <a:outerShdw blurRad="39960" dist="23040" dir="540000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tIns="45000" rIns="90000" bIns="45000" anchor="ctr">
                <a:noAutofit/>
              </a:bodyPr>
              <a:lstStyle/>
              <a:p>
                <a:pPr algn="ctr">
                  <a:lnSpc>
                    <a:spcPct val="100000"/>
                  </a:lnSpc>
                </a:pPr>
                <a:r>
                  <a:rPr lang="en-US" sz="1800" b="0" strike="noStrike" spc="-1">
                    <a:solidFill>
                      <a:srgbClr val="558ED5"/>
                    </a:solidFill>
                    <a:latin typeface="Calibri"/>
                  </a:rPr>
                  <a:t>App A</a:t>
                </a:r>
                <a:endParaRPr lang="en-US" sz="1800" b="0" strike="noStrike" spc="-1">
                  <a:latin typeface="Arial"/>
                </a:endParaRPr>
              </a:p>
            </p:txBody>
          </p:sp>
          <p:sp>
            <p:nvSpPr>
              <p:cNvPr id="202" name="Terminator 11"/>
              <p:cNvSpPr/>
              <p:nvPr/>
            </p:nvSpPr>
            <p:spPr>
              <a:xfrm>
                <a:off x="4629240" y="2099880"/>
                <a:ext cx="1125720" cy="270720"/>
              </a:xfrm>
              <a:prstGeom prst="flowChartTerminator">
                <a:avLst/>
              </a:prstGeom>
              <a:solidFill>
                <a:schemeClr val="bg1"/>
              </a:solidFill>
              <a:ln>
                <a:solidFill>
                  <a:srgbClr val="4A7EBB"/>
                </a:solidFill>
                <a:round/>
              </a:ln>
              <a:effectLst>
                <a:outerShdw blurRad="39960" dist="23040" dir="540000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tIns="45000" rIns="90000" bIns="45000" anchor="ctr">
                <a:noAutofit/>
              </a:bodyPr>
              <a:lstStyle/>
              <a:p>
                <a:pPr algn="ctr">
                  <a:lnSpc>
                    <a:spcPct val="100000"/>
                  </a:lnSpc>
                </a:pPr>
                <a:r>
                  <a:rPr lang="en-US" sz="1800" b="0" strike="noStrike" spc="-1">
                    <a:solidFill>
                      <a:srgbClr val="558ED5"/>
                    </a:solidFill>
                    <a:latin typeface="Calibri"/>
                  </a:rPr>
                  <a:t>Bins/Libs</a:t>
                </a:r>
                <a:endParaRPr lang="en-US" sz="1800" b="0" strike="noStrike" spc="-1">
                  <a:latin typeface="Arial"/>
                </a:endParaRPr>
              </a:p>
            </p:txBody>
          </p:sp>
        </p:grpSp>
        <p:grpSp>
          <p:nvGrpSpPr>
            <p:cNvPr id="203" name="Group 13"/>
            <p:cNvGrpSpPr/>
            <p:nvPr/>
          </p:nvGrpSpPr>
          <p:grpSpPr>
            <a:xfrm>
              <a:off x="5977440" y="1151640"/>
              <a:ext cx="1422000" cy="1455840"/>
              <a:chOff x="5977440" y="1151640"/>
              <a:chExt cx="1422000" cy="1455840"/>
            </a:xfrm>
          </p:grpSpPr>
          <p:sp>
            <p:nvSpPr>
              <p:cNvPr id="204" name="Rounded Rectangle 14"/>
              <p:cNvSpPr/>
              <p:nvPr/>
            </p:nvSpPr>
            <p:spPr>
              <a:xfrm>
                <a:off x="5977440" y="1151640"/>
                <a:ext cx="1422000" cy="1455840"/>
              </a:xfrm>
              <a:prstGeom prst="roundRect">
                <a:avLst>
                  <a:gd name="adj" fmla="val 16667"/>
                </a:avLst>
              </a:prstGeom>
              <a:gradFill rotWithShape="0">
                <a:gsLst>
                  <a:gs pos="0">
                    <a:srgbClr val="3E7FCC"/>
                  </a:gs>
                  <a:gs pos="100000">
                    <a:srgbClr val="A4C1FF"/>
                  </a:gs>
                </a:gsLst>
                <a:lin ang="16200000"/>
              </a:gradFill>
              <a:ln>
                <a:solidFill>
                  <a:srgbClr val="4A7EBB"/>
                </a:solidFill>
                <a:round/>
              </a:ln>
              <a:effectLst>
                <a:outerShdw blurRad="39960" dist="23040" dir="540000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tIns="45000" rIns="90000" bIns="45000" anchor="t">
                <a:noAutofit/>
              </a:bodyPr>
              <a:lstStyle/>
              <a:p>
                <a:pPr algn="ctr">
                  <a:lnSpc>
                    <a:spcPct val="100000"/>
                  </a:lnSpc>
                </a:pPr>
                <a:r>
                  <a:rPr lang="en-US" sz="1800" b="0" strike="noStrike" spc="-1">
                    <a:solidFill>
                      <a:srgbClr val="FFFFFF"/>
                    </a:solidFill>
                    <a:latin typeface="Calibri"/>
                  </a:rPr>
                  <a:t>Container</a:t>
                </a:r>
                <a:endParaRPr lang="en-US" sz="1800" b="0" strike="noStrike" spc="-1">
                  <a:latin typeface="Arial"/>
                </a:endParaRPr>
              </a:p>
            </p:txBody>
          </p:sp>
          <p:sp>
            <p:nvSpPr>
              <p:cNvPr id="205" name="Terminator 15"/>
              <p:cNvSpPr/>
              <p:nvPr/>
            </p:nvSpPr>
            <p:spPr>
              <a:xfrm>
                <a:off x="6125760" y="1727280"/>
                <a:ext cx="1125720" cy="270720"/>
              </a:xfrm>
              <a:prstGeom prst="flowChartTerminator">
                <a:avLst/>
              </a:prstGeom>
              <a:solidFill>
                <a:schemeClr val="bg1"/>
              </a:solidFill>
              <a:ln>
                <a:solidFill>
                  <a:srgbClr val="4A7EBB"/>
                </a:solidFill>
                <a:round/>
              </a:ln>
              <a:effectLst>
                <a:outerShdw blurRad="39960" dist="23040" dir="540000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tIns="45000" rIns="90000" bIns="45000" anchor="ctr">
                <a:noAutofit/>
              </a:bodyPr>
              <a:lstStyle/>
              <a:p>
                <a:pPr algn="ctr">
                  <a:lnSpc>
                    <a:spcPct val="100000"/>
                  </a:lnSpc>
                </a:pPr>
                <a:r>
                  <a:rPr lang="en-US" sz="1800" b="0" strike="noStrike" spc="-1">
                    <a:solidFill>
                      <a:srgbClr val="558ED5"/>
                    </a:solidFill>
                    <a:latin typeface="Calibri"/>
                  </a:rPr>
                  <a:t>App B</a:t>
                </a:r>
                <a:endParaRPr lang="en-US" sz="1800" b="0" strike="noStrike" spc="-1">
                  <a:latin typeface="Arial"/>
                </a:endParaRPr>
              </a:p>
            </p:txBody>
          </p:sp>
          <p:sp>
            <p:nvSpPr>
              <p:cNvPr id="206" name="Terminator 16"/>
              <p:cNvSpPr/>
              <p:nvPr/>
            </p:nvSpPr>
            <p:spPr>
              <a:xfrm>
                <a:off x="6125760" y="2099880"/>
                <a:ext cx="1125720" cy="270720"/>
              </a:xfrm>
              <a:prstGeom prst="flowChartTerminator">
                <a:avLst/>
              </a:prstGeom>
              <a:solidFill>
                <a:schemeClr val="bg1"/>
              </a:solidFill>
              <a:ln>
                <a:solidFill>
                  <a:srgbClr val="4A7EBB"/>
                </a:solidFill>
                <a:round/>
              </a:ln>
              <a:effectLst>
                <a:outerShdw blurRad="39960" dist="23040" dir="540000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tIns="45000" rIns="90000" bIns="45000" anchor="ctr">
                <a:noAutofit/>
              </a:bodyPr>
              <a:lstStyle/>
              <a:p>
                <a:pPr algn="ctr">
                  <a:lnSpc>
                    <a:spcPct val="100000"/>
                  </a:lnSpc>
                </a:pPr>
                <a:r>
                  <a:rPr lang="en-US" sz="1800" b="0" strike="noStrike" spc="-1">
                    <a:solidFill>
                      <a:srgbClr val="558ED5"/>
                    </a:solidFill>
                    <a:latin typeface="Calibri"/>
                  </a:rPr>
                  <a:t>Bins/Libs</a:t>
                </a:r>
                <a:endParaRPr lang="en-US" sz="1800" b="0" strike="noStrike" spc="-1">
                  <a:latin typeface="Arial"/>
                </a:endParaRPr>
              </a:p>
            </p:txBody>
          </p:sp>
        </p:grpSp>
        <p:sp>
          <p:nvSpPr>
            <p:cNvPr id="207" name="Terminator 17"/>
            <p:cNvSpPr/>
            <p:nvPr/>
          </p:nvSpPr>
          <p:spPr>
            <a:xfrm>
              <a:off x="4480920" y="2667960"/>
              <a:ext cx="2918520" cy="493200"/>
            </a:xfrm>
            <a:prstGeom prst="flowChartTerminator">
              <a:avLst/>
            </a:prstGeom>
            <a:gradFill rotWithShape="0">
              <a:gsLst>
                <a:gs pos="0">
                  <a:srgbClr val="3E7FCC"/>
                </a:gs>
                <a:gs pos="100000">
                  <a:srgbClr val="A4C1FF"/>
                </a:gs>
              </a:gsLst>
              <a:lin ang="16200000"/>
            </a:gradFill>
            <a:ln>
              <a:solidFill>
                <a:srgbClr val="4A7EBB"/>
              </a:solidFill>
              <a:round/>
            </a:ln>
            <a:effectLst>
              <a:outerShdw blurRad="39960" dist="23040" dir="540000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tIns="45000" rIns="90000" bIns="45000" anchor="ctr">
              <a:noAutofit/>
            </a:bodyPr>
            <a:lstStyle/>
            <a:p>
              <a:pPr algn="ctr">
                <a:lnSpc>
                  <a:spcPct val="100000"/>
                </a:lnSpc>
              </a:pPr>
              <a:r>
                <a:rPr lang="en-US" sz="1800" b="0" strike="noStrike" spc="-1">
                  <a:solidFill>
                    <a:srgbClr val="FFFFFF"/>
                  </a:solidFill>
                  <a:latin typeface="Calibri"/>
                </a:rPr>
                <a:t>Container Runtime</a:t>
              </a:r>
              <a:endParaRPr lang="en-US" sz="1800" b="0" strike="noStrike" spc="-1">
                <a:latin typeface="Arial"/>
              </a:endParaRPr>
            </a:p>
          </p:txBody>
        </p:sp>
        <p:sp>
          <p:nvSpPr>
            <p:cNvPr id="208" name="Terminator 18"/>
            <p:cNvSpPr/>
            <p:nvPr/>
          </p:nvSpPr>
          <p:spPr>
            <a:xfrm>
              <a:off x="4518000" y="3301920"/>
              <a:ext cx="2918520" cy="493200"/>
            </a:xfrm>
            <a:prstGeom prst="flowChartTerminator">
              <a:avLst/>
            </a:prstGeom>
            <a:solidFill>
              <a:schemeClr val="bg1"/>
            </a:solidFill>
            <a:ln>
              <a:solidFill>
                <a:srgbClr val="4A7EBB"/>
              </a:solidFill>
              <a:round/>
            </a:ln>
            <a:effectLst>
              <a:outerShdw blurRad="39960" dist="23040" dir="540000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tIns="45000" rIns="90000" bIns="45000" anchor="ctr">
              <a:noAutofit/>
            </a:bodyPr>
            <a:lstStyle/>
            <a:p>
              <a:pPr algn="ctr">
                <a:lnSpc>
                  <a:spcPct val="100000"/>
                </a:lnSpc>
              </a:pPr>
              <a:r>
                <a:rPr lang="en-US" sz="1800" b="0" strike="noStrike" spc="-1">
                  <a:solidFill>
                    <a:srgbClr val="558ED5"/>
                  </a:solidFill>
                  <a:latin typeface="Calibri"/>
                </a:rPr>
                <a:t>Host Operating System</a:t>
              </a:r>
              <a:endParaRPr lang="en-US" sz="1800" b="0" strike="noStrike" spc="-1">
                <a:latin typeface="Arial"/>
              </a:endParaRPr>
            </a:p>
          </p:txBody>
        </p:sp>
        <p:sp>
          <p:nvSpPr>
            <p:cNvPr id="209" name="Terminator 19"/>
            <p:cNvSpPr/>
            <p:nvPr/>
          </p:nvSpPr>
          <p:spPr>
            <a:xfrm>
              <a:off x="4518000" y="3935880"/>
              <a:ext cx="2918520" cy="493200"/>
            </a:xfrm>
            <a:prstGeom prst="flowChartTerminator">
              <a:avLst/>
            </a:prstGeom>
            <a:solidFill>
              <a:schemeClr val="bg1"/>
            </a:solidFill>
            <a:ln>
              <a:solidFill>
                <a:srgbClr val="4A7EBB"/>
              </a:solidFill>
              <a:round/>
            </a:ln>
            <a:effectLst>
              <a:outerShdw blurRad="39960" dist="23040" dir="540000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tIns="45000" rIns="90000" bIns="45000" anchor="ctr">
              <a:noAutofit/>
            </a:bodyPr>
            <a:lstStyle/>
            <a:p>
              <a:pPr algn="ctr">
                <a:lnSpc>
                  <a:spcPct val="100000"/>
                </a:lnSpc>
              </a:pPr>
              <a:r>
                <a:rPr lang="en-US" sz="1800" b="0" strike="noStrike" spc="-1">
                  <a:solidFill>
                    <a:srgbClr val="558ED5"/>
                  </a:solidFill>
                  <a:latin typeface="Calibri"/>
                </a:rPr>
                <a:t>Hardware</a:t>
              </a:r>
              <a:endParaRPr lang="en-US" sz="1800" b="0" strike="noStrike" spc="-1">
                <a:latin typeface="Arial"/>
              </a:endParaRPr>
            </a:p>
          </p:txBody>
        </p:sp>
      </p:grpSp>
      <p:sp>
        <p:nvSpPr>
          <p:cNvPr id="210" name="TextBox 21"/>
          <p:cNvSpPr/>
          <p:nvPr/>
        </p:nvSpPr>
        <p:spPr>
          <a:xfrm>
            <a:off x="553320" y="1540080"/>
            <a:ext cx="3927240" cy="21178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1800" b="0" strike="noStrike" spc="-1">
                <a:solidFill>
                  <a:srgbClr val="4A7EBB"/>
                </a:solidFill>
                <a:latin typeface="Maven Pro Medium"/>
              </a:rPr>
              <a:t>Salient Features</a:t>
            </a:r>
            <a:endParaRPr lang="en-US" sz="1800" b="0" strike="noStrike" spc="-1">
              <a:latin typeface="Arial"/>
            </a:endParaRPr>
          </a:p>
          <a:p>
            <a:pPr marL="285840" indent="-285840">
              <a:lnSpc>
                <a:spcPct val="100000"/>
              </a:lnSpc>
              <a:spcBef>
                <a:spcPts val="601"/>
              </a:spcBef>
              <a:buClr>
                <a:srgbClr val="404040"/>
              </a:buClr>
              <a:buFont typeface="Arial"/>
              <a:buChar char="•"/>
            </a:pPr>
            <a:r>
              <a:rPr lang="en-US" sz="1800" b="0" strike="noStrike" spc="-1">
                <a:solidFill>
                  <a:srgbClr val="404040"/>
                </a:solidFill>
                <a:latin typeface="Maven Pro Medium"/>
              </a:rPr>
              <a:t>Self contained applications</a:t>
            </a:r>
            <a:endParaRPr lang="en-US" sz="1800" b="0" strike="noStrike" spc="-1">
              <a:latin typeface="Arial"/>
            </a:endParaRPr>
          </a:p>
          <a:p>
            <a:pPr marL="285840" indent="-285840">
              <a:lnSpc>
                <a:spcPct val="100000"/>
              </a:lnSpc>
              <a:spcBef>
                <a:spcPts val="601"/>
              </a:spcBef>
              <a:buClr>
                <a:srgbClr val="404040"/>
              </a:buClr>
              <a:buFont typeface="Arial"/>
              <a:buChar char="•"/>
            </a:pPr>
            <a:r>
              <a:rPr lang="en-US" sz="1800" b="0" strike="noStrike" spc="-1">
                <a:solidFill>
                  <a:srgbClr val="404040"/>
                </a:solidFill>
                <a:latin typeface="Maven Pro Medium"/>
              </a:rPr>
              <a:t>Operational Isolation</a:t>
            </a:r>
            <a:endParaRPr lang="en-US" sz="1800" b="0" strike="noStrike" spc="-1">
              <a:latin typeface="Arial"/>
            </a:endParaRPr>
          </a:p>
          <a:p>
            <a:pPr marL="285840" indent="-285840">
              <a:lnSpc>
                <a:spcPct val="100000"/>
              </a:lnSpc>
              <a:spcBef>
                <a:spcPts val="601"/>
              </a:spcBef>
              <a:buClr>
                <a:srgbClr val="404040"/>
              </a:buClr>
              <a:buFont typeface="Arial"/>
              <a:buChar char="•"/>
            </a:pPr>
            <a:r>
              <a:rPr lang="en-US" sz="1800" b="0" strike="noStrike" spc="-1">
                <a:solidFill>
                  <a:srgbClr val="404040"/>
                </a:solidFill>
                <a:latin typeface="Maven Pro Medium"/>
              </a:rPr>
              <a:t>Share Host Operating System</a:t>
            </a:r>
            <a:endParaRPr lang="en-US" sz="1800" b="0" strike="noStrike" spc="-1">
              <a:latin typeface="Arial"/>
            </a:endParaRPr>
          </a:p>
          <a:p>
            <a:pPr marL="285840" indent="-285840">
              <a:lnSpc>
                <a:spcPct val="100000"/>
              </a:lnSpc>
              <a:spcBef>
                <a:spcPts val="601"/>
              </a:spcBef>
              <a:buClr>
                <a:srgbClr val="404040"/>
              </a:buClr>
              <a:buFont typeface="Arial"/>
              <a:buChar char="•"/>
            </a:pPr>
            <a:r>
              <a:rPr lang="en-US" sz="1800" b="0" strike="noStrike" spc="-1">
                <a:solidFill>
                  <a:srgbClr val="404040"/>
                </a:solidFill>
                <a:latin typeface="Maven Pro Medium"/>
              </a:rPr>
              <a:t>Target Hardware and OS agnostic</a:t>
            </a:r>
            <a:endParaRPr lang="en-US" sz="1800" b="0" strike="noStrike" spc="-1">
              <a:latin typeface="Arial"/>
            </a:endParaRPr>
          </a:p>
          <a:p>
            <a:pPr marL="285840" indent="-285840">
              <a:lnSpc>
                <a:spcPct val="100000"/>
              </a:lnSpc>
              <a:spcBef>
                <a:spcPts val="601"/>
              </a:spcBef>
              <a:buClr>
                <a:srgbClr val="404040"/>
              </a:buClr>
              <a:buFont typeface="Arial"/>
              <a:buChar char="•"/>
            </a:pPr>
            <a:r>
              <a:rPr lang="en-US" sz="1800" b="0" strike="noStrike" spc="-1">
                <a:solidFill>
                  <a:srgbClr val="404040"/>
                </a:solidFill>
                <a:latin typeface="Maven Pro Medium"/>
              </a:rPr>
              <a:t>Resource isolation and guarantees</a:t>
            </a:r>
            <a:endParaRPr lang="en-US" sz="18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0">
          <a:blip r:embed="rId3"/>
          <a:stretch/>
        </a:blipFill>
        <a:effectLst/>
      </p:bgPr>
    </p:bg>
    <p:spTree>
      <p:nvGrpSpPr>
        <p:cNvPr id="1" name=""/>
        <p:cNvGrpSpPr/>
        <p:nvPr/>
      </p:nvGrpSpPr>
      <p:grpSpPr>
        <a:xfrm>
          <a:off x="0" y="0"/>
          <a:ext cx="0" cy="0"/>
          <a:chOff x="0" y="0"/>
          <a:chExt cx="0" cy="0"/>
        </a:xfrm>
      </p:grpSpPr>
      <p:sp>
        <p:nvSpPr>
          <p:cNvPr id="211" name="PlaceHolder 1"/>
          <p:cNvSpPr>
            <a:spLocks noGrp="1"/>
          </p:cNvSpPr>
          <p:nvPr>
            <p:ph type="title"/>
          </p:nvPr>
        </p:nvSpPr>
        <p:spPr>
          <a:xfrm>
            <a:off x="457200" y="205920"/>
            <a:ext cx="8229240" cy="856800"/>
          </a:xfrm>
          <a:prstGeom prst="rect">
            <a:avLst/>
          </a:prstGeom>
          <a:noFill/>
          <a:ln w="0">
            <a:noFill/>
          </a:ln>
        </p:spPr>
        <p:txBody>
          <a:bodyPr anchor="ctr">
            <a:normAutofit/>
          </a:bodyPr>
          <a:lstStyle/>
          <a:p>
            <a:pPr algn="ctr">
              <a:lnSpc>
                <a:spcPct val="100000"/>
              </a:lnSpc>
            </a:pPr>
            <a:r>
              <a:rPr lang="en-US" sz="4400" b="0" strike="noStrike" spc="-1">
                <a:solidFill>
                  <a:srgbClr val="1292DE"/>
                </a:solidFill>
                <a:latin typeface="Maven Pro Medium"/>
              </a:rPr>
              <a:t>Container vs Virtual Machines</a:t>
            </a:r>
            <a:endParaRPr lang="en-US" sz="4400" b="0" strike="noStrike" spc="-1">
              <a:solidFill>
                <a:srgbClr val="000000"/>
              </a:solidFill>
              <a:latin typeface="Calibri"/>
            </a:endParaRPr>
          </a:p>
        </p:txBody>
      </p:sp>
      <p:pic>
        <p:nvPicPr>
          <p:cNvPr id="212" name="Content Placeholder 4"/>
          <p:cNvPicPr/>
          <p:nvPr/>
        </p:nvPicPr>
        <p:blipFill>
          <a:blip r:embed="rId4"/>
          <a:stretch/>
        </p:blipFill>
        <p:spPr>
          <a:xfrm>
            <a:off x="731520" y="1247760"/>
            <a:ext cx="2291400" cy="2397960"/>
          </a:xfrm>
          <a:prstGeom prst="rect">
            <a:avLst/>
          </a:prstGeom>
          <a:ln w="0">
            <a:noFill/>
          </a:ln>
        </p:spPr>
      </p:pic>
      <p:pic>
        <p:nvPicPr>
          <p:cNvPr id="213" name="Picture 5"/>
          <p:cNvPicPr/>
          <p:nvPr/>
        </p:nvPicPr>
        <p:blipFill>
          <a:blip r:embed="rId5"/>
          <a:stretch/>
        </p:blipFill>
        <p:spPr>
          <a:xfrm>
            <a:off x="6249600" y="1247760"/>
            <a:ext cx="2171160" cy="2397960"/>
          </a:xfrm>
          <a:prstGeom prst="rect">
            <a:avLst/>
          </a:prstGeom>
          <a:ln w="0">
            <a:noFill/>
          </a:ln>
        </p:spPr>
      </p:pic>
      <p:sp>
        <p:nvSpPr>
          <p:cNvPr id="214" name="TextBox 6"/>
          <p:cNvSpPr/>
          <p:nvPr/>
        </p:nvSpPr>
        <p:spPr>
          <a:xfrm>
            <a:off x="3879360" y="4509720"/>
            <a:ext cx="1842120" cy="2577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1100" b="0" strike="noStrike" spc="-1">
                <a:solidFill>
                  <a:srgbClr val="BFBFBF"/>
                </a:solidFill>
                <a:latin typeface="Maven Pro Medium"/>
              </a:rPr>
              <a:t>Source: docs.docker.com</a:t>
            </a:r>
            <a:endParaRPr lang="en-US" sz="1100" b="0" strike="noStrike" spc="-1">
              <a:latin typeface="Arial"/>
            </a:endParaRPr>
          </a:p>
        </p:txBody>
      </p:sp>
      <p:sp>
        <p:nvSpPr>
          <p:cNvPr id="215" name="TextBox 7"/>
          <p:cNvSpPr/>
          <p:nvPr/>
        </p:nvSpPr>
        <p:spPr>
          <a:xfrm>
            <a:off x="635760" y="3671280"/>
            <a:ext cx="3140280" cy="1461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285840" indent="-285840">
              <a:lnSpc>
                <a:spcPct val="100000"/>
              </a:lnSpc>
              <a:buClr>
                <a:srgbClr val="404040"/>
              </a:buClr>
              <a:buFont typeface="Arial"/>
              <a:buChar char="•"/>
            </a:pPr>
            <a:r>
              <a:rPr lang="en-US" sz="1800" b="0" strike="noStrike" spc="-1">
                <a:solidFill>
                  <a:srgbClr val="404040"/>
                </a:solidFill>
                <a:latin typeface="Maven Pro Medium"/>
              </a:rPr>
              <a:t>Resource Intensive</a:t>
            </a:r>
            <a:endParaRPr lang="en-US" sz="1800" b="0" strike="noStrike" spc="-1">
              <a:latin typeface="Arial"/>
            </a:endParaRPr>
          </a:p>
          <a:p>
            <a:pPr marL="285840" indent="-285840">
              <a:lnSpc>
                <a:spcPct val="100000"/>
              </a:lnSpc>
              <a:buClr>
                <a:srgbClr val="404040"/>
              </a:buClr>
              <a:buFont typeface="Arial"/>
              <a:buChar char="•"/>
            </a:pPr>
            <a:r>
              <a:rPr lang="en-US" sz="1800" b="0" strike="noStrike" spc="-1">
                <a:solidFill>
                  <a:srgbClr val="404040"/>
                </a:solidFill>
                <a:latin typeface="Maven Pro Medium"/>
              </a:rPr>
              <a:t>Strong security boundary</a:t>
            </a:r>
            <a:endParaRPr lang="en-US" sz="1800" b="0" strike="noStrike" spc="-1">
              <a:latin typeface="Arial"/>
            </a:endParaRPr>
          </a:p>
          <a:p>
            <a:pPr marL="285840" indent="-285840">
              <a:lnSpc>
                <a:spcPct val="100000"/>
              </a:lnSpc>
              <a:buClr>
                <a:srgbClr val="404040"/>
              </a:buClr>
              <a:buFont typeface="Arial"/>
              <a:buChar char="•"/>
            </a:pPr>
            <a:r>
              <a:rPr lang="en-US" sz="1800" b="0" strike="noStrike" spc="-1">
                <a:solidFill>
                  <a:srgbClr val="404040"/>
                </a:solidFill>
                <a:latin typeface="Maven Pro Medium"/>
              </a:rPr>
              <a:t>Can Use different OS</a:t>
            </a:r>
            <a:endParaRPr lang="en-US" sz="1800" b="0" strike="noStrike" spc="-1">
              <a:latin typeface="Arial"/>
            </a:endParaRPr>
          </a:p>
          <a:p>
            <a:pPr marL="285840" indent="-285840">
              <a:lnSpc>
                <a:spcPct val="100000"/>
              </a:lnSpc>
              <a:buClr>
                <a:srgbClr val="404040"/>
              </a:buClr>
              <a:buFont typeface="Arial"/>
              <a:buChar char="•"/>
            </a:pPr>
            <a:r>
              <a:rPr lang="en-US" sz="1800" b="0" strike="noStrike" spc="-1">
                <a:solidFill>
                  <a:srgbClr val="404040"/>
                </a:solidFill>
                <a:latin typeface="Maven Pro Medium"/>
              </a:rPr>
              <a:t>Slow start</a:t>
            </a:r>
            <a:endParaRPr lang="en-US" sz="1800" b="0" strike="noStrike" spc="-1">
              <a:latin typeface="Arial"/>
            </a:endParaRPr>
          </a:p>
          <a:p>
            <a:pPr>
              <a:lnSpc>
                <a:spcPct val="100000"/>
              </a:lnSpc>
            </a:pPr>
            <a:endParaRPr lang="en-US" sz="1800" b="0" strike="noStrike" spc="-1">
              <a:latin typeface="Arial"/>
            </a:endParaRPr>
          </a:p>
        </p:txBody>
      </p:sp>
      <p:sp>
        <p:nvSpPr>
          <p:cNvPr id="216" name="TextBox 2"/>
          <p:cNvSpPr/>
          <p:nvPr/>
        </p:nvSpPr>
        <p:spPr>
          <a:xfrm>
            <a:off x="1022760" y="878400"/>
            <a:ext cx="1743840" cy="364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1800" b="0" strike="noStrike" spc="-1">
                <a:solidFill>
                  <a:srgbClr val="000000"/>
                </a:solidFill>
                <a:latin typeface="Calibri"/>
              </a:rPr>
              <a:t>Virtual Machine</a:t>
            </a:r>
            <a:endParaRPr lang="en-US" sz="1800" b="0" strike="noStrike" spc="-1">
              <a:latin typeface="Arial"/>
            </a:endParaRPr>
          </a:p>
        </p:txBody>
      </p:sp>
      <p:sp>
        <p:nvSpPr>
          <p:cNvPr id="217" name="TextBox 3"/>
          <p:cNvSpPr/>
          <p:nvPr/>
        </p:nvSpPr>
        <p:spPr>
          <a:xfrm>
            <a:off x="6820560" y="878400"/>
            <a:ext cx="1532160" cy="364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1800" b="0" strike="noStrike" spc="-1">
                <a:solidFill>
                  <a:srgbClr val="000000"/>
                </a:solidFill>
                <a:latin typeface="Calibri"/>
              </a:rPr>
              <a:t>Container</a:t>
            </a:r>
            <a:endParaRPr lang="en-US" sz="1800" b="0" strike="noStrike" spc="-1">
              <a:latin typeface="Arial"/>
            </a:endParaRPr>
          </a:p>
        </p:txBody>
      </p:sp>
      <p:sp>
        <p:nvSpPr>
          <p:cNvPr id="218" name="TextBox 8"/>
          <p:cNvSpPr/>
          <p:nvPr/>
        </p:nvSpPr>
        <p:spPr>
          <a:xfrm>
            <a:off x="6180840" y="3646440"/>
            <a:ext cx="4344480" cy="1736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285840" indent="-285840">
              <a:lnSpc>
                <a:spcPct val="100000"/>
              </a:lnSpc>
              <a:buClr>
                <a:srgbClr val="404040"/>
              </a:buClr>
              <a:buFont typeface="Arial"/>
              <a:buChar char="•"/>
            </a:pPr>
            <a:r>
              <a:rPr lang="en-US" sz="1800" b="0" strike="noStrike" spc="-1">
                <a:solidFill>
                  <a:srgbClr val="404040"/>
                </a:solidFill>
                <a:latin typeface="Maven Pro Medium"/>
              </a:rPr>
              <a:t>Lightweight</a:t>
            </a:r>
            <a:endParaRPr lang="en-US" sz="1800" b="0" strike="noStrike" spc="-1">
              <a:latin typeface="Arial"/>
            </a:endParaRPr>
          </a:p>
          <a:p>
            <a:pPr marL="285840" indent="-285840">
              <a:lnSpc>
                <a:spcPct val="100000"/>
              </a:lnSpc>
              <a:buClr>
                <a:srgbClr val="404040"/>
              </a:buClr>
              <a:buFont typeface="Arial"/>
              <a:buChar char="•"/>
            </a:pPr>
            <a:r>
              <a:rPr lang="en-US" sz="1800" b="0" strike="noStrike" spc="-1">
                <a:solidFill>
                  <a:srgbClr val="404040"/>
                </a:solidFill>
                <a:latin typeface="Maven Pro Medium"/>
              </a:rPr>
              <a:t>Simple Isolation and </a:t>
            </a:r>
            <a:r>
              <a:t/>
            </a:r>
            <a:br/>
            <a:r>
              <a:rPr lang="en-US" sz="1800" b="0" strike="noStrike" spc="-1">
                <a:solidFill>
                  <a:srgbClr val="404040"/>
                </a:solidFill>
                <a:latin typeface="Maven Pro Medium"/>
              </a:rPr>
              <a:t>less secure</a:t>
            </a:r>
            <a:endParaRPr lang="en-US" sz="1800" b="0" strike="noStrike" spc="-1">
              <a:latin typeface="Arial"/>
            </a:endParaRPr>
          </a:p>
          <a:p>
            <a:pPr marL="285840" indent="-285840">
              <a:lnSpc>
                <a:spcPct val="100000"/>
              </a:lnSpc>
              <a:buClr>
                <a:srgbClr val="404040"/>
              </a:buClr>
              <a:buFont typeface="Arial"/>
              <a:buChar char="•"/>
            </a:pPr>
            <a:r>
              <a:rPr lang="en-US" sz="1800" b="0" strike="noStrike" spc="-1">
                <a:solidFill>
                  <a:srgbClr val="404040"/>
                </a:solidFill>
                <a:latin typeface="Maven Pro Medium"/>
              </a:rPr>
              <a:t>Shares same OS</a:t>
            </a:r>
            <a:endParaRPr lang="en-US" sz="1800" b="0" strike="noStrike" spc="-1">
              <a:latin typeface="Arial"/>
            </a:endParaRPr>
          </a:p>
          <a:p>
            <a:pPr marL="285840" indent="-285840">
              <a:lnSpc>
                <a:spcPct val="100000"/>
              </a:lnSpc>
              <a:buClr>
                <a:srgbClr val="404040"/>
              </a:buClr>
              <a:buFont typeface="Arial"/>
              <a:buChar char="•"/>
            </a:pPr>
            <a:r>
              <a:rPr lang="en-US" sz="1800" b="0" strike="noStrike" spc="-1">
                <a:solidFill>
                  <a:srgbClr val="404040"/>
                </a:solidFill>
                <a:latin typeface="Maven Pro Medium"/>
              </a:rPr>
              <a:t>Rapid bootup</a:t>
            </a:r>
            <a:endParaRPr lang="en-US" sz="1800" b="0" strike="noStrike" spc="-1">
              <a:latin typeface="Arial"/>
            </a:endParaRPr>
          </a:p>
          <a:p>
            <a:pPr>
              <a:lnSpc>
                <a:spcPct val="100000"/>
              </a:lnSpc>
            </a:pPr>
            <a:endParaRPr lang="en-US" sz="1800" b="0" strike="noStrike" spc="-1">
              <a:latin typeface="Arial"/>
            </a:endParaRPr>
          </a:p>
        </p:txBody>
      </p:sp>
      <p:sp>
        <p:nvSpPr>
          <p:cNvPr id="219" name="TextBox 9"/>
          <p:cNvSpPr/>
          <p:nvPr/>
        </p:nvSpPr>
        <p:spPr>
          <a:xfrm>
            <a:off x="3620520" y="2387160"/>
            <a:ext cx="2031480" cy="364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1800" b="0" strike="noStrike" spc="-1">
                <a:solidFill>
                  <a:srgbClr val="404040"/>
                </a:solidFill>
                <a:latin typeface="Maven Pro Medium"/>
              </a:rPr>
              <a:t>Container ≠ VM</a:t>
            </a:r>
            <a:endParaRPr lang="en-US" sz="18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0">
          <a:blip r:embed="rId3"/>
          <a:stretch/>
        </a:blipFill>
        <a:effectLst/>
      </p:bgPr>
    </p:bg>
    <p:spTree>
      <p:nvGrpSpPr>
        <p:cNvPr id="1" name=""/>
        <p:cNvGrpSpPr/>
        <p:nvPr/>
      </p:nvGrpSpPr>
      <p:grpSpPr>
        <a:xfrm>
          <a:off x="0" y="0"/>
          <a:ext cx="0" cy="0"/>
          <a:chOff x="0" y="0"/>
          <a:chExt cx="0" cy="0"/>
        </a:xfrm>
      </p:grpSpPr>
      <p:sp>
        <p:nvSpPr>
          <p:cNvPr id="220" name="PlaceHolder 1"/>
          <p:cNvSpPr>
            <a:spLocks noGrp="1"/>
          </p:cNvSpPr>
          <p:nvPr>
            <p:ph type="title"/>
          </p:nvPr>
        </p:nvSpPr>
        <p:spPr>
          <a:xfrm>
            <a:off x="457200" y="205920"/>
            <a:ext cx="8229240" cy="856800"/>
          </a:xfrm>
          <a:prstGeom prst="rect">
            <a:avLst/>
          </a:prstGeom>
          <a:noFill/>
          <a:ln w="0">
            <a:noFill/>
          </a:ln>
        </p:spPr>
        <p:txBody>
          <a:bodyPr anchor="ctr">
            <a:normAutofit/>
          </a:bodyPr>
          <a:lstStyle/>
          <a:p>
            <a:pPr algn="ctr">
              <a:lnSpc>
                <a:spcPct val="100000"/>
              </a:lnSpc>
            </a:pPr>
            <a:r>
              <a:rPr lang="en-US" sz="4400" b="0" strike="noStrike" spc="-1">
                <a:solidFill>
                  <a:srgbClr val="1292DE"/>
                </a:solidFill>
                <a:latin typeface="Maven Pro Medium"/>
              </a:rPr>
              <a:t> Docker Containers</a:t>
            </a:r>
            <a:endParaRPr lang="en-US" sz="4400" b="0" strike="noStrike" spc="-1">
              <a:solidFill>
                <a:srgbClr val="000000"/>
              </a:solidFill>
              <a:latin typeface="Calibri"/>
            </a:endParaRPr>
          </a:p>
        </p:txBody>
      </p:sp>
      <p:pic>
        <p:nvPicPr>
          <p:cNvPr id="221" name="Picture 2"/>
          <p:cNvPicPr/>
          <p:nvPr/>
        </p:nvPicPr>
        <p:blipFill>
          <a:blip r:embed="rId4"/>
          <a:stretch/>
        </p:blipFill>
        <p:spPr>
          <a:xfrm>
            <a:off x="457200" y="2378160"/>
            <a:ext cx="4038120" cy="1037880"/>
          </a:xfrm>
          <a:prstGeom prst="rect">
            <a:avLst/>
          </a:prstGeom>
          <a:ln w="0">
            <a:noFill/>
          </a:ln>
        </p:spPr>
      </p:pic>
      <p:sp>
        <p:nvSpPr>
          <p:cNvPr id="222" name="TextBox 7"/>
          <p:cNvSpPr/>
          <p:nvPr/>
        </p:nvSpPr>
        <p:spPr>
          <a:xfrm>
            <a:off x="4648320" y="1200240"/>
            <a:ext cx="4038120" cy="3394080"/>
          </a:xfrm>
          <a:prstGeom prst="rect">
            <a:avLst/>
          </a:prstGeom>
          <a:noFill/>
          <a:ln w="0">
            <a:noFill/>
          </a:ln>
        </p:spPr>
        <p:style>
          <a:lnRef idx="0">
            <a:scrgbClr r="0" g="0" b="0"/>
          </a:lnRef>
          <a:fillRef idx="0">
            <a:scrgbClr r="0" g="0" b="0"/>
          </a:fillRef>
          <a:effectRef idx="0">
            <a:scrgbClr r="0" g="0" b="0"/>
          </a:effectRef>
          <a:fontRef idx="minor"/>
        </p:style>
        <p:txBody>
          <a:bodyPr anchor="t">
            <a:normAutofit/>
          </a:bodyPr>
          <a:lstStyle/>
          <a:p>
            <a:pPr>
              <a:lnSpc>
                <a:spcPct val="90000"/>
              </a:lnSpc>
              <a:spcBef>
                <a:spcPts val="300"/>
              </a:spcBef>
            </a:pPr>
            <a:r>
              <a:rPr lang="en-IN" sz="1500" b="0" strike="noStrike" spc="-1">
                <a:solidFill>
                  <a:srgbClr val="000000"/>
                </a:solidFill>
                <a:latin typeface="Maven Pro Regular"/>
              </a:rPr>
              <a:t>Docker is an open platform for developing, shipping, and running applications. Docker enables you to separate your applications from your infrastructure so you can deliver software quickly. With Docker, you can manage your infrastructure in the same ways you manage your applications. By taking advantage of Docker’s methodologies for shipping, testing, and deploying code quickly, you can significantly reduce the delay between writing code and running it in production.</a:t>
            </a:r>
            <a:endParaRPr lang="en-US" sz="15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14376</TotalTime>
  <Words>1588</Words>
  <Application>Microsoft Office PowerPoint</Application>
  <PresentationFormat>On-screen Show (16:9)</PresentationFormat>
  <Paragraphs>272</Paragraphs>
  <Slides>28</Slides>
  <Notes>20</Notes>
  <HiddenSlides>0</HiddenSlides>
  <MMClips>0</MMClips>
  <ScaleCrop>false</ScaleCrop>
  <HeadingPairs>
    <vt:vector size="4" baseType="variant">
      <vt:variant>
        <vt:lpstr>Theme</vt:lpstr>
      </vt:variant>
      <vt:variant>
        <vt:i4>4</vt:i4>
      </vt:variant>
      <vt:variant>
        <vt:lpstr>Slide Titles</vt:lpstr>
      </vt:variant>
      <vt:variant>
        <vt:i4>28</vt:i4>
      </vt:variant>
    </vt:vector>
  </HeadingPairs>
  <TitlesOfParts>
    <vt:vector size="32" baseType="lpstr">
      <vt:lpstr>Office Theme</vt:lpstr>
      <vt:lpstr>Office Theme</vt:lpstr>
      <vt:lpstr>Office Theme</vt:lpstr>
      <vt:lpstr>Office Theme</vt:lpstr>
      <vt:lpstr>PowerPoint Presentation</vt:lpstr>
      <vt:lpstr>Speaker Intro</vt:lpstr>
      <vt:lpstr>Speaker Intro</vt:lpstr>
      <vt:lpstr>About KCD Chennai 2022</vt:lpstr>
      <vt:lpstr>Agenda</vt:lpstr>
      <vt:lpstr>What is a Container?</vt:lpstr>
      <vt:lpstr>Container Architecture</vt:lpstr>
      <vt:lpstr>Container vs Virtual Machines</vt:lpstr>
      <vt:lpstr> Docker Containers</vt:lpstr>
      <vt:lpstr> Docker Concepts</vt:lpstr>
      <vt:lpstr>Hello World App</vt:lpstr>
      <vt:lpstr>Image Layering</vt:lpstr>
      <vt:lpstr>Managing Docker Containers</vt:lpstr>
      <vt:lpstr> Docker Containers – Deep Dive</vt:lpstr>
      <vt:lpstr>Docker File</vt:lpstr>
      <vt:lpstr>Docker Commands</vt:lpstr>
      <vt:lpstr>Docker Commands - Contd</vt:lpstr>
      <vt:lpstr>Installing Docker on Windows</vt:lpstr>
      <vt:lpstr>Install docker Desktop</vt:lpstr>
      <vt:lpstr>Install git and clone the project </vt:lpstr>
      <vt:lpstr>Container Lab</vt:lpstr>
      <vt:lpstr>Namespaces</vt:lpstr>
      <vt:lpstr>Control Groups(cgroups)</vt:lpstr>
      <vt:lpstr>Docker Volumes</vt:lpstr>
      <vt:lpstr>Docker Volumes - Contd</vt:lpstr>
      <vt:lpstr>Docker Networking</vt:lpstr>
      <vt:lpstr>Docker Networking - Contd</vt:lpstr>
      <vt:lpstr>Thank you</vt:lpstr>
    </vt:vector>
  </TitlesOfParts>
  <Company>CERN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Pedro Ferreira</dc:creator>
  <dc:description/>
  <cp:lastModifiedBy>admin</cp:lastModifiedBy>
  <cp:revision>207</cp:revision>
  <cp:lastPrinted>2017-05-31T12:24:42Z</cp:lastPrinted>
  <dcterms:created xsi:type="dcterms:W3CDTF">2015-03-19T08:08:58Z</dcterms:created>
  <dcterms:modified xsi:type="dcterms:W3CDTF">2022-05-20T15:38:39Z</dcterms:modified>
  <dc:language>en-US</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otes">
    <vt:i4>23</vt:i4>
  </property>
  <property fmtid="{D5CDD505-2E9C-101B-9397-08002B2CF9AE}" pid="3" name="PresentationFormat">
    <vt:lpwstr>On-screen Show (16:9)</vt:lpwstr>
  </property>
  <property fmtid="{D5CDD505-2E9C-101B-9397-08002B2CF9AE}" pid="4" name="Slides">
    <vt:i4>25</vt:i4>
  </property>
</Properties>
</file>